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9" r:id="rId4"/>
    <p:sldId id="260" r:id="rId5"/>
    <p:sldId id="270" r:id="rId6"/>
    <p:sldId id="268" r:id="rId7"/>
    <p:sldId id="271" r:id="rId8"/>
    <p:sldId id="273" r:id="rId9"/>
    <p:sldId id="272" r:id="rId10"/>
    <p:sldId id="274" r:id="rId11"/>
    <p:sldId id="258" r:id="rId12"/>
    <p:sldId id="264" r:id="rId13"/>
    <p:sldId id="269" r:id="rId14"/>
    <p:sldId id="263" r:id="rId15"/>
    <p:sldId id="276" r:id="rId16"/>
    <p:sldId id="261" r:id="rId17"/>
    <p:sldId id="262" r:id="rId18"/>
    <p:sldId id="275" r:id="rId19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66" d="100"/>
          <a:sy n="66" d="100"/>
        </p:scale>
        <p:origin x="2634" y="28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942606-E830-4BEF-949A-F742900B429A}" type="datetimeFigureOut">
              <a:rPr lang="ko-KR" altLang="en-US" smtClean="0"/>
              <a:t>2021-06-04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6ACC8A-B4FB-41A5-A49F-A9D3AA59A7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97130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6ACC8A-B4FB-41A5-A49F-A9D3AA59A7F0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53190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6ACC8A-B4FB-41A5-A49F-A9D3AA59A7F0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96368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6/4/2021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6/4/2021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6/4/2021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5.png"/><Relationship Id="rId4" Type="http://schemas.openxmlformats.org/officeDocument/2006/relationships/image" Target="../media/image4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52.png"/><Relationship Id="rId7" Type="http://schemas.openxmlformats.org/officeDocument/2006/relationships/image" Target="../media/image14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64.png"/><Relationship Id="rId18" Type="http://schemas.openxmlformats.org/officeDocument/2006/relationships/image" Target="../media/image69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12" Type="http://schemas.openxmlformats.org/officeDocument/2006/relationships/image" Target="../media/image63.png"/><Relationship Id="rId17" Type="http://schemas.openxmlformats.org/officeDocument/2006/relationships/image" Target="../media/image68.png"/><Relationship Id="rId2" Type="http://schemas.openxmlformats.org/officeDocument/2006/relationships/image" Target="../media/image53.png"/><Relationship Id="rId16" Type="http://schemas.openxmlformats.org/officeDocument/2006/relationships/image" Target="../media/image67.png"/><Relationship Id="rId20" Type="http://schemas.openxmlformats.org/officeDocument/2006/relationships/image" Target="../media/image7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11" Type="http://schemas.openxmlformats.org/officeDocument/2006/relationships/image" Target="../media/image62.png"/><Relationship Id="rId5" Type="http://schemas.openxmlformats.org/officeDocument/2006/relationships/image" Target="../media/image56.png"/><Relationship Id="rId15" Type="http://schemas.openxmlformats.org/officeDocument/2006/relationships/image" Target="../media/image66.png"/><Relationship Id="rId10" Type="http://schemas.openxmlformats.org/officeDocument/2006/relationships/image" Target="../media/image61.png"/><Relationship Id="rId19" Type="http://schemas.openxmlformats.org/officeDocument/2006/relationships/image" Target="../media/image70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Relationship Id="rId14" Type="http://schemas.openxmlformats.org/officeDocument/2006/relationships/image" Target="../media/image6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13" Type="http://schemas.openxmlformats.org/officeDocument/2006/relationships/image" Target="../media/image83.png"/><Relationship Id="rId18" Type="http://schemas.openxmlformats.org/officeDocument/2006/relationships/image" Target="../media/image84.png"/><Relationship Id="rId3" Type="http://schemas.openxmlformats.org/officeDocument/2006/relationships/image" Target="../media/image73.png"/><Relationship Id="rId21" Type="http://schemas.openxmlformats.org/officeDocument/2006/relationships/image" Target="../media/image31.png"/><Relationship Id="rId7" Type="http://schemas.openxmlformats.org/officeDocument/2006/relationships/image" Target="../media/image77.png"/><Relationship Id="rId12" Type="http://schemas.openxmlformats.org/officeDocument/2006/relationships/image" Target="../media/image82.png"/><Relationship Id="rId17" Type="http://schemas.openxmlformats.org/officeDocument/2006/relationships/image" Target="../media/image27.png"/><Relationship Id="rId2" Type="http://schemas.openxmlformats.org/officeDocument/2006/relationships/image" Target="../media/image72.png"/><Relationship Id="rId16" Type="http://schemas.openxmlformats.org/officeDocument/2006/relationships/image" Target="../media/image26.png"/><Relationship Id="rId20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6.png"/><Relationship Id="rId11" Type="http://schemas.openxmlformats.org/officeDocument/2006/relationships/image" Target="../media/image81.png"/><Relationship Id="rId5" Type="http://schemas.openxmlformats.org/officeDocument/2006/relationships/image" Target="../media/image75.png"/><Relationship Id="rId15" Type="http://schemas.openxmlformats.org/officeDocument/2006/relationships/image" Target="../media/image25.png"/><Relationship Id="rId10" Type="http://schemas.openxmlformats.org/officeDocument/2006/relationships/image" Target="../media/image80.png"/><Relationship Id="rId19" Type="http://schemas.openxmlformats.org/officeDocument/2006/relationships/image" Target="../media/image85.png"/><Relationship Id="rId4" Type="http://schemas.openxmlformats.org/officeDocument/2006/relationships/image" Target="../media/image74.png"/><Relationship Id="rId9" Type="http://schemas.openxmlformats.org/officeDocument/2006/relationships/image" Target="../media/image79.png"/><Relationship Id="rId14" Type="http://schemas.openxmlformats.org/officeDocument/2006/relationships/image" Target="../media/image24.png"/><Relationship Id="rId22" Type="http://schemas.openxmlformats.org/officeDocument/2006/relationships/image" Target="../media/image8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13" Type="http://schemas.openxmlformats.org/officeDocument/2006/relationships/image" Target="../media/image98.png"/><Relationship Id="rId3" Type="http://schemas.openxmlformats.org/officeDocument/2006/relationships/image" Target="../media/image88.png"/><Relationship Id="rId7" Type="http://schemas.openxmlformats.org/officeDocument/2006/relationships/image" Target="../media/image92.png"/><Relationship Id="rId12" Type="http://schemas.openxmlformats.org/officeDocument/2006/relationships/image" Target="../media/image97.png"/><Relationship Id="rId17" Type="http://schemas.openxmlformats.org/officeDocument/2006/relationships/image" Target="../media/image102.png"/><Relationship Id="rId2" Type="http://schemas.openxmlformats.org/officeDocument/2006/relationships/image" Target="../media/image87.png"/><Relationship Id="rId16" Type="http://schemas.openxmlformats.org/officeDocument/2006/relationships/image" Target="../media/image10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1.png"/><Relationship Id="rId11" Type="http://schemas.openxmlformats.org/officeDocument/2006/relationships/image" Target="../media/image96.png"/><Relationship Id="rId5" Type="http://schemas.openxmlformats.org/officeDocument/2006/relationships/image" Target="../media/image90.png"/><Relationship Id="rId15" Type="http://schemas.openxmlformats.org/officeDocument/2006/relationships/image" Target="../media/image100.png"/><Relationship Id="rId10" Type="http://schemas.openxmlformats.org/officeDocument/2006/relationships/image" Target="../media/image95.png"/><Relationship Id="rId4" Type="http://schemas.openxmlformats.org/officeDocument/2006/relationships/image" Target="../media/image89.png"/><Relationship Id="rId9" Type="http://schemas.openxmlformats.org/officeDocument/2006/relationships/image" Target="../media/image94.png"/><Relationship Id="rId14" Type="http://schemas.openxmlformats.org/officeDocument/2006/relationships/image" Target="../media/image9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5.png"/><Relationship Id="rId4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sv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3.sv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6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63529" y="-4847272"/>
            <a:ext cx="5438117" cy="11327791"/>
            <a:chOff x="763529" y="-4847272"/>
            <a:chExt cx="5438117" cy="1132779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4340000">
              <a:off x="763529" y="-4847272"/>
              <a:ext cx="5438117" cy="1132779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476938" y="-998015"/>
            <a:ext cx="3605127" cy="3605127"/>
            <a:chOff x="6476938" y="-998015"/>
            <a:chExt cx="3605127" cy="360512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476938" y="-998015"/>
              <a:ext cx="3605127" cy="3605127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855061" y="3189114"/>
            <a:ext cx="13462845" cy="2432793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9900" kern="0" spc="-500" dirty="0">
                <a:solidFill>
                  <a:srgbClr val="FFFFFF"/>
                </a:solidFill>
                <a:latin typeface="Noto Sans CJK KR Bold" pitchFamily="34" charset="0"/>
                <a:cs typeface="Noto Sans CJK KR Bold" pitchFamily="34" charset="0"/>
              </a:rPr>
              <a:t>OPEN BANKING</a:t>
            </a:r>
            <a:endParaRPr lang="en-US" dirty="0"/>
          </a:p>
        </p:txBody>
      </p:sp>
      <p:sp>
        <p:nvSpPr>
          <p:cNvPr id="12" name="Object 12"/>
          <p:cNvSpPr txBox="1"/>
          <p:nvPr/>
        </p:nvSpPr>
        <p:spPr>
          <a:xfrm>
            <a:off x="15468601" y="457093"/>
            <a:ext cx="1546656" cy="411418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sz="1800" dirty="0">
                <a:solidFill>
                  <a:srgbClr val="FFFFFF"/>
                </a:solidFill>
                <a:latin typeface="Noto Sans CJK KR Regular" pitchFamily="34" charset="0"/>
                <a:cs typeface="Noto Sans CJK KR Regular" pitchFamily="34" charset="0"/>
              </a:rPr>
              <a:t>2021.06.04</a:t>
            </a:r>
            <a:endParaRPr lang="en-US" dirty="0"/>
          </a:p>
        </p:txBody>
      </p:sp>
      <p:grpSp>
        <p:nvGrpSpPr>
          <p:cNvPr id="1004" name="그룹 1004"/>
          <p:cNvGrpSpPr/>
          <p:nvPr/>
        </p:nvGrpSpPr>
        <p:grpSpPr>
          <a:xfrm>
            <a:off x="855061" y="6721546"/>
            <a:ext cx="12158040" cy="235088"/>
            <a:chOff x="855061" y="6721546"/>
            <a:chExt cx="12158040" cy="23508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55061" y="6721546"/>
              <a:ext cx="12158040" cy="235088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852150" y="7327229"/>
            <a:ext cx="8075476" cy="70593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3000" kern="0" spc="-100" dirty="0">
                <a:solidFill>
                  <a:srgbClr val="FFFFFF"/>
                </a:solidFill>
                <a:latin typeface="Noto Sans CJK KR Regular" pitchFamily="34" charset="0"/>
                <a:cs typeface="Noto Sans CJK KR Regular" pitchFamily="34" charset="0"/>
              </a:rPr>
              <a:t>2021 통합 계좌 프로그램 개발</a:t>
            </a:r>
            <a:endParaRPr lang="en-US" dirty="0"/>
          </a:p>
        </p:txBody>
      </p:sp>
      <p:sp>
        <p:nvSpPr>
          <p:cNvPr id="17" name="Object 17"/>
          <p:cNvSpPr txBox="1"/>
          <p:nvPr/>
        </p:nvSpPr>
        <p:spPr>
          <a:xfrm>
            <a:off x="855061" y="4559762"/>
            <a:ext cx="14769010" cy="2415201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0600" kern="0" spc="-600" dirty="0">
                <a:solidFill>
                  <a:srgbClr val="FFFFFF"/>
                </a:solidFill>
                <a:latin typeface="Noto Sans CJK KR Bold" pitchFamily="34" charset="0"/>
                <a:cs typeface="Noto Sans CJK KR Bold" pitchFamily="34" charset="0"/>
              </a:rPr>
              <a:t>PRESENTATION</a:t>
            </a:r>
            <a:endParaRPr lang="en-US" dirty="0"/>
          </a:p>
        </p:txBody>
      </p:sp>
      <p:sp>
        <p:nvSpPr>
          <p:cNvPr id="18" name="Object 18"/>
          <p:cNvSpPr txBox="1"/>
          <p:nvPr/>
        </p:nvSpPr>
        <p:spPr>
          <a:xfrm>
            <a:off x="855297" y="8023610"/>
            <a:ext cx="10488483" cy="127473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500" kern="0" spc="-100" dirty="0">
                <a:solidFill>
                  <a:srgbClr val="FFFFFF"/>
                </a:solidFill>
                <a:latin typeface="Noto Sans CJK KR Light" pitchFamily="34" charset="0"/>
                <a:cs typeface="Noto Sans CJK KR Light" pitchFamily="34" charset="0"/>
              </a:rPr>
              <a:t>한국 폴리텍 대학 광명융합기술원</a:t>
            </a:r>
          </a:p>
          <a:p>
            <a:pPr algn="just"/>
            <a:r>
              <a:rPr lang="en-US" sz="2500" kern="0" spc="-100" dirty="0">
                <a:solidFill>
                  <a:srgbClr val="FFFFFF"/>
                </a:solidFill>
                <a:latin typeface="Noto Sans CJK KR Light" pitchFamily="34" charset="0"/>
                <a:cs typeface="Noto Sans CJK KR Light" pitchFamily="34" charset="0"/>
              </a:rPr>
              <a:t>데이터분석학과 2160340104 이해니</a:t>
            </a:r>
            <a:endParaRPr lang="en-US" dirty="0"/>
          </a:p>
        </p:txBody>
      </p:sp>
      <p:grpSp>
        <p:nvGrpSpPr>
          <p:cNvPr id="1005" name="그룹 1005"/>
          <p:cNvGrpSpPr/>
          <p:nvPr/>
        </p:nvGrpSpPr>
        <p:grpSpPr>
          <a:xfrm>
            <a:off x="15620278" y="4352426"/>
            <a:ext cx="4973327" cy="4973327"/>
            <a:chOff x="15620278" y="4352426"/>
            <a:chExt cx="4973327" cy="4973327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620278" y="4352426"/>
              <a:ext cx="4973327" cy="497332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856589" y="2107768"/>
            <a:ext cx="6937407" cy="10706744"/>
            <a:chOff x="12856589" y="2107768"/>
            <a:chExt cx="6937407" cy="10706744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440000">
              <a:off x="12856589" y="2107768"/>
              <a:ext cx="6937407" cy="1070674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4" name="그룹 1004"/>
          <p:cNvGrpSpPr/>
          <p:nvPr/>
        </p:nvGrpSpPr>
        <p:grpSpPr>
          <a:xfrm>
            <a:off x="-208381" y="2700464"/>
            <a:ext cx="18704762" cy="268482"/>
            <a:chOff x="-209524" y="5985671"/>
            <a:chExt cx="18704762" cy="26848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209524" y="5985671"/>
              <a:ext cx="18704762" cy="268482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19200" y="3204748"/>
            <a:ext cx="2674723" cy="2674723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19200" y="6454765"/>
            <a:ext cx="2674723" cy="2674723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724315" y="3709863"/>
            <a:ext cx="1664492" cy="1664492"/>
            <a:chOff x="6417470" y="5253385"/>
            <a:chExt cx="1664492" cy="1664492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579375" y="4415290"/>
              <a:ext cx="3333333" cy="3333333"/>
            </a:xfrm>
            <a:prstGeom prst="rect">
              <a:avLst/>
            </a:prstGeom>
          </p:spPr>
        </p:pic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417470" y="5253385"/>
              <a:ext cx="1664492" cy="166449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724316" y="6959880"/>
            <a:ext cx="1664492" cy="1664492"/>
            <a:chOff x="10203752" y="5253385"/>
            <a:chExt cx="1664492" cy="1664492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365657" y="4415290"/>
              <a:ext cx="3333333" cy="3333333"/>
            </a:xfrm>
            <a:prstGeom prst="rect">
              <a:avLst/>
            </a:prstGeom>
          </p:spPr>
        </p:pic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203752" y="5253385"/>
              <a:ext cx="1664492" cy="1664492"/>
            </a:xfrm>
            <a:prstGeom prst="rect">
              <a:avLst/>
            </a:prstGeom>
          </p:spPr>
        </p:pic>
      </p:grpSp>
      <p:sp>
        <p:nvSpPr>
          <p:cNvPr id="50" name="Object 50"/>
          <p:cNvSpPr txBox="1"/>
          <p:nvPr/>
        </p:nvSpPr>
        <p:spPr>
          <a:xfrm>
            <a:off x="961905" y="865365"/>
            <a:ext cx="5890476" cy="119498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5200" kern="0" spc="-300" dirty="0">
                <a:solidFill>
                  <a:srgbClr val="0060CD"/>
                </a:solidFill>
                <a:latin typeface="Noto Sans CJK KR Bold" pitchFamily="34" charset="0"/>
                <a:cs typeface="Noto Sans CJK KR Bold" pitchFamily="34" charset="0"/>
              </a:rPr>
              <a:t>코드 및 시현 영상</a:t>
            </a:r>
            <a:endParaRPr lang="en-US" dirty="0"/>
          </a:p>
        </p:txBody>
      </p:sp>
      <p:sp>
        <p:nvSpPr>
          <p:cNvPr id="52" name="Object 52"/>
          <p:cNvSpPr txBox="1"/>
          <p:nvPr/>
        </p:nvSpPr>
        <p:spPr>
          <a:xfrm>
            <a:off x="1449031" y="4322206"/>
            <a:ext cx="2123492" cy="54855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600" b="1" dirty="0" err="1">
                <a:solidFill>
                  <a:srgbClr val="FFFFFF"/>
                </a:solidFill>
                <a:latin typeface="Noto Sans CJK KR Bold" pitchFamily="34" charset="0"/>
              </a:rPr>
              <a:t>Github</a:t>
            </a:r>
            <a:endParaRPr lang="en-US" sz="2800" b="1" dirty="0"/>
          </a:p>
        </p:txBody>
      </p:sp>
      <p:sp>
        <p:nvSpPr>
          <p:cNvPr id="53" name="Object 53"/>
          <p:cNvSpPr txBox="1"/>
          <p:nvPr/>
        </p:nvSpPr>
        <p:spPr>
          <a:xfrm>
            <a:off x="1059976" y="7572223"/>
            <a:ext cx="2971032" cy="54855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600" b="1" dirty="0" err="1">
                <a:solidFill>
                  <a:srgbClr val="FFFFFF"/>
                </a:solidFill>
                <a:latin typeface="Noto Sans CJK KR Bold" pitchFamily="34" charset="0"/>
                <a:cs typeface="Noto Sans CJK KR Bold" pitchFamily="34" charset="0"/>
              </a:rPr>
              <a:t>Youtube</a:t>
            </a:r>
            <a:endParaRPr lang="en-US" sz="2800" b="1" dirty="0"/>
          </a:p>
        </p:txBody>
      </p:sp>
      <p:sp>
        <p:nvSpPr>
          <p:cNvPr id="55" name="Object 55"/>
          <p:cNvSpPr txBox="1"/>
          <p:nvPr/>
        </p:nvSpPr>
        <p:spPr>
          <a:xfrm>
            <a:off x="961905" y="1820558"/>
            <a:ext cx="6730743" cy="58153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2500" b="1" dirty="0" err="1">
                <a:solidFill>
                  <a:srgbClr val="000000"/>
                </a:solidFill>
                <a:latin typeface="Noto Sans CJK KR Regular" pitchFamily="34" charset="0"/>
              </a:rPr>
              <a:t>깃허브</a:t>
            </a:r>
            <a:r>
              <a:rPr lang="ko-KR" altLang="en-US" sz="2500" b="1" dirty="0">
                <a:solidFill>
                  <a:srgbClr val="000000"/>
                </a:solidFill>
                <a:latin typeface="Noto Sans CJK KR Regular" pitchFamily="34" charset="0"/>
              </a:rPr>
              <a:t> 및 유튜브 주소</a:t>
            </a:r>
            <a:endParaRPr lang="en-US" dirty="0"/>
          </a:p>
        </p:txBody>
      </p:sp>
      <p:sp>
        <p:nvSpPr>
          <p:cNvPr id="57" name="Object 57"/>
          <p:cNvSpPr txBox="1"/>
          <p:nvPr/>
        </p:nvSpPr>
        <p:spPr>
          <a:xfrm>
            <a:off x="6885038" y="3474684"/>
            <a:ext cx="7586015" cy="1862623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r>
              <a:rPr lang="en-US" sz="48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https://github.com/hennylee</a:t>
            </a:r>
            <a:endParaRPr lang="en-US" sz="4800" dirty="0"/>
          </a:p>
        </p:txBody>
      </p:sp>
      <p:sp>
        <p:nvSpPr>
          <p:cNvPr id="60" name="Object 57">
            <a:extLst>
              <a:ext uri="{FF2B5EF4-FFF2-40B4-BE49-F238E27FC236}">
                <a16:creationId xmlns:a16="http://schemas.microsoft.com/office/drawing/2014/main" id="{7AD8422E-C995-4ECA-B8E9-2DD1CC8BF222}"/>
              </a:ext>
            </a:extLst>
          </p:cNvPr>
          <p:cNvSpPr txBox="1"/>
          <p:nvPr/>
        </p:nvSpPr>
        <p:spPr>
          <a:xfrm>
            <a:off x="5064780" y="6640911"/>
            <a:ext cx="12004020" cy="1983461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altLang="ko-KR" sz="48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https://www.youtube.com/channel/UCxNh1vy1iLbJ5aQpS0gIfCw</a:t>
            </a:r>
            <a:endParaRPr lang="en-US" altLang="ko-KR" sz="4800" dirty="0"/>
          </a:p>
        </p:txBody>
      </p:sp>
      <p:grpSp>
        <p:nvGrpSpPr>
          <p:cNvPr id="61" name="그룹 1004">
            <a:extLst>
              <a:ext uri="{FF2B5EF4-FFF2-40B4-BE49-F238E27FC236}">
                <a16:creationId xmlns:a16="http://schemas.microsoft.com/office/drawing/2014/main" id="{0F21DD5A-3B62-4A6D-A299-5A2E90174F1B}"/>
              </a:ext>
            </a:extLst>
          </p:cNvPr>
          <p:cNvGrpSpPr/>
          <p:nvPr/>
        </p:nvGrpSpPr>
        <p:grpSpPr>
          <a:xfrm>
            <a:off x="-212485" y="9645796"/>
            <a:ext cx="18704762" cy="268482"/>
            <a:chOff x="-209524" y="5985671"/>
            <a:chExt cx="18704762" cy="268482"/>
          </a:xfrm>
        </p:grpSpPr>
        <p:pic>
          <p:nvPicPr>
            <p:cNvPr id="62" name="Object 11">
              <a:extLst>
                <a:ext uri="{FF2B5EF4-FFF2-40B4-BE49-F238E27FC236}">
                  <a16:creationId xmlns:a16="http://schemas.microsoft.com/office/drawing/2014/main" id="{B54CA43C-AB7D-4D47-B663-068DBD7AB8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209524" y="5985671"/>
              <a:ext cx="18704762" cy="26848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522204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076190" y="0"/>
            <a:ext cx="10209524" cy="10285714"/>
            <a:chOff x="8076190" y="0"/>
            <a:chExt cx="1020952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14742" y="-5153814"/>
              <a:ext cx="20419048" cy="20571429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76190" y="0"/>
              <a:ext cx="10209524" cy="10285714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961905" y="5142857"/>
            <a:ext cx="4598520" cy="571414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500" dirty="0">
                <a:solidFill>
                  <a:srgbClr val="000000"/>
                </a:solidFill>
                <a:latin typeface="Noto Sans CJK KR Bold" pitchFamily="34" charset="0"/>
                <a:cs typeface="Noto Sans CJK KR Bold" pitchFamily="34" charset="0"/>
              </a:rPr>
              <a:t>제목을 입력해 주세요.</a:t>
            </a:r>
            <a:endParaRPr lang="en-US" dirty="0"/>
          </a:p>
        </p:txBody>
      </p:sp>
      <p:sp>
        <p:nvSpPr>
          <p:cNvPr id="7" name="Object 7"/>
          <p:cNvSpPr txBox="1"/>
          <p:nvPr/>
        </p:nvSpPr>
        <p:spPr>
          <a:xfrm>
            <a:off x="961905" y="5952562"/>
            <a:ext cx="9242857" cy="215423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8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내용을 입력해주세요. 회사를 소개하는 말을 적어주세요.</a:t>
            </a:r>
          </a:p>
          <a:p>
            <a:pPr algn="just"/>
            <a:r>
              <a:rPr lang="en-US" sz="18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이 폰트는 noto sans regular 입니다. 내용을 입력해 주세요. 회사를 소개하는 말을 적어주세요. 내용을 입력해주세요. 회사를 소개하는 말을 적어주세요. 이 폰트는 에스코어 드림 4 입니다. 회사를 소개하는 말을 적어주세요. 내용을 입력해주세요. </a:t>
            </a:r>
            <a:endParaRPr lang="en-US" dirty="0"/>
          </a:p>
        </p:txBody>
      </p:sp>
      <p:sp>
        <p:nvSpPr>
          <p:cNvPr id="8" name="Object 8"/>
          <p:cNvSpPr txBox="1"/>
          <p:nvPr/>
        </p:nvSpPr>
        <p:spPr>
          <a:xfrm>
            <a:off x="961905" y="865365"/>
            <a:ext cx="6571429" cy="1194986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5200" kern="0" spc="-300" dirty="0">
                <a:solidFill>
                  <a:srgbClr val="0060CD"/>
                </a:solidFill>
                <a:latin typeface="Noto Sans CJK KR Bold" pitchFamily="34" charset="0"/>
                <a:cs typeface="Noto Sans CJK KR Bold" pitchFamily="34" charset="0"/>
              </a:rPr>
              <a:t>개발후기</a:t>
            </a:r>
            <a:endParaRPr lang="en-US" dirty="0"/>
          </a:p>
        </p:txBody>
      </p:sp>
      <p:sp>
        <p:nvSpPr>
          <p:cNvPr id="9" name="Object 9"/>
          <p:cNvSpPr txBox="1"/>
          <p:nvPr/>
        </p:nvSpPr>
        <p:spPr>
          <a:xfrm>
            <a:off x="10987946" y="2484604"/>
            <a:ext cx="4598520" cy="525701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300" dirty="0">
                <a:solidFill>
                  <a:srgbClr val="FFFFFF"/>
                </a:solidFill>
                <a:latin typeface="Noto Sans CJK KR Bold" pitchFamily="34" charset="0"/>
                <a:cs typeface="Noto Sans CJK KR Bold" pitchFamily="34" charset="0"/>
              </a:rPr>
              <a:t>제목을 입력해 주세요.</a:t>
            </a:r>
            <a:endParaRPr lang="en-US" dirty="0"/>
          </a:p>
        </p:txBody>
      </p:sp>
      <p:sp>
        <p:nvSpPr>
          <p:cNvPr id="10" name="Object 10"/>
          <p:cNvSpPr txBox="1"/>
          <p:nvPr/>
        </p:nvSpPr>
        <p:spPr>
          <a:xfrm>
            <a:off x="10987905" y="3069343"/>
            <a:ext cx="8732366" cy="857121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800" dirty="0">
                <a:solidFill>
                  <a:srgbClr val="FFFFFF"/>
                </a:solidFill>
                <a:latin typeface="Noto Sans CJK KR Regular" pitchFamily="34" charset="0"/>
                <a:cs typeface="Noto Sans CJK KR Regular" pitchFamily="34" charset="0"/>
              </a:rPr>
              <a:t>내용을 입력해주세요. 회사를 소개하는 말을 적어주세요.</a:t>
            </a:r>
          </a:p>
          <a:p>
            <a:pPr algn="just"/>
            <a:r>
              <a:rPr lang="en-US" sz="1800" dirty="0">
                <a:solidFill>
                  <a:srgbClr val="FFFFFF"/>
                </a:solidFill>
                <a:latin typeface="Noto Sans CJK KR Regular" pitchFamily="34" charset="0"/>
                <a:cs typeface="Noto Sans CJK KR Regular" pitchFamily="34" charset="0"/>
              </a:rPr>
              <a:t>이 폰트는 noto sans regular 입니다.  내용을 입력해 주세요. </a:t>
            </a:r>
            <a:endParaRPr lang="en-US" dirty="0"/>
          </a:p>
        </p:txBody>
      </p:sp>
      <p:sp>
        <p:nvSpPr>
          <p:cNvPr id="11" name="Object 11"/>
          <p:cNvSpPr txBox="1"/>
          <p:nvPr/>
        </p:nvSpPr>
        <p:spPr>
          <a:xfrm>
            <a:off x="10987946" y="4626209"/>
            <a:ext cx="4598520" cy="525701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300" dirty="0">
                <a:solidFill>
                  <a:srgbClr val="FFFFFF"/>
                </a:solidFill>
                <a:latin typeface="Noto Sans CJK KR Bold" pitchFamily="34" charset="0"/>
                <a:cs typeface="Noto Sans CJK KR Bold" pitchFamily="34" charset="0"/>
              </a:rPr>
              <a:t>제목을 입력해 주세요.</a:t>
            </a:r>
            <a:endParaRPr lang="en-US" dirty="0"/>
          </a:p>
        </p:txBody>
      </p:sp>
      <p:sp>
        <p:nvSpPr>
          <p:cNvPr id="12" name="Object 12"/>
          <p:cNvSpPr txBox="1"/>
          <p:nvPr/>
        </p:nvSpPr>
        <p:spPr>
          <a:xfrm>
            <a:off x="10987946" y="6831589"/>
            <a:ext cx="4598520" cy="525701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300" dirty="0">
                <a:solidFill>
                  <a:srgbClr val="FFFFFF"/>
                </a:solidFill>
                <a:latin typeface="Noto Sans CJK KR Bold" pitchFamily="34" charset="0"/>
                <a:cs typeface="Noto Sans CJK KR Bold" pitchFamily="34" charset="0"/>
              </a:rPr>
              <a:t>제목을 입력해 주세요.</a:t>
            </a:r>
            <a:endParaRPr lang="en-US" dirty="0"/>
          </a:p>
        </p:txBody>
      </p:sp>
      <p:sp>
        <p:nvSpPr>
          <p:cNvPr id="13" name="Object 13"/>
          <p:cNvSpPr txBox="1"/>
          <p:nvPr/>
        </p:nvSpPr>
        <p:spPr>
          <a:xfrm>
            <a:off x="10987905" y="5190476"/>
            <a:ext cx="8732366" cy="85711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800" dirty="0">
                <a:solidFill>
                  <a:srgbClr val="FFFFFF"/>
                </a:solidFill>
                <a:latin typeface="Noto Sans CJK KR Regular" pitchFamily="34" charset="0"/>
                <a:cs typeface="Noto Sans CJK KR Regular" pitchFamily="34" charset="0"/>
              </a:rPr>
              <a:t>내용을 입력해주세요. 회사를 소개하는 말을 적어주세요.</a:t>
            </a:r>
          </a:p>
          <a:p>
            <a:pPr algn="just"/>
            <a:r>
              <a:rPr lang="en-US" sz="1800" dirty="0">
                <a:solidFill>
                  <a:srgbClr val="FFFFFF"/>
                </a:solidFill>
                <a:latin typeface="Noto Sans CJK KR Regular" pitchFamily="34" charset="0"/>
                <a:cs typeface="Noto Sans CJK KR Regular" pitchFamily="34" charset="0"/>
              </a:rPr>
              <a:t>이 폰트는 noto sans regular 입니다. 내용을 입력해 주세요. </a:t>
            </a:r>
            <a:endParaRPr lang="en-US" dirty="0"/>
          </a:p>
        </p:txBody>
      </p:sp>
      <p:sp>
        <p:nvSpPr>
          <p:cNvPr id="14" name="Object 14"/>
          <p:cNvSpPr txBox="1"/>
          <p:nvPr/>
        </p:nvSpPr>
        <p:spPr>
          <a:xfrm>
            <a:off x="10987905" y="7374429"/>
            <a:ext cx="8732366" cy="85711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800" dirty="0">
                <a:solidFill>
                  <a:srgbClr val="FFFFFF"/>
                </a:solidFill>
                <a:latin typeface="Noto Sans CJK KR Regular" pitchFamily="34" charset="0"/>
                <a:cs typeface="Noto Sans CJK KR Regular" pitchFamily="34" charset="0"/>
              </a:rPr>
              <a:t>내용을 입력해주세요. 회사를 소개하는 말을 적어주세요.</a:t>
            </a:r>
          </a:p>
          <a:p>
            <a:pPr algn="just"/>
            <a:r>
              <a:rPr lang="en-US" sz="1800" dirty="0">
                <a:solidFill>
                  <a:srgbClr val="FFFFFF"/>
                </a:solidFill>
                <a:latin typeface="Noto Sans CJK KR Regular" pitchFamily="34" charset="0"/>
                <a:cs typeface="Noto Sans CJK KR Regular" pitchFamily="34" charset="0"/>
              </a:rPr>
              <a:t>이 폰트는 noto sans regular 입니다. 내용을 입력해 주세요. </a:t>
            </a:r>
            <a:endParaRPr lang="en-US" dirty="0"/>
          </a:p>
        </p:txBody>
      </p:sp>
      <p:sp>
        <p:nvSpPr>
          <p:cNvPr id="15" name="Object 15"/>
          <p:cNvSpPr txBox="1"/>
          <p:nvPr/>
        </p:nvSpPr>
        <p:spPr>
          <a:xfrm>
            <a:off x="961905" y="1820558"/>
            <a:ext cx="6730743" cy="58153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500" b="1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서브 타이틀 문장을 넣어주세요.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9455572" y="2659838"/>
            <a:ext cx="1199568" cy="847094"/>
            <a:chOff x="9455572" y="2659838"/>
            <a:chExt cx="1199568" cy="84709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55572" y="2659838"/>
              <a:ext cx="1199568" cy="84709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550809" y="4804552"/>
            <a:ext cx="1009095" cy="859599"/>
            <a:chOff x="9550809" y="4804552"/>
            <a:chExt cx="1009095" cy="85959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550809" y="4804552"/>
              <a:ext cx="1009095" cy="85959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520245" y="6998785"/>
            <a:ext cx="1070221" cy="901765"/>
            <a:chOff x="9520245" y="6998785"/>
            <a:chExt cx="1070221" cy="901765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520245" y="6998785"/>
              <a:ext cx="1070221" cy="90176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602525" y="-5556980"/>
            <a:ext cx="6556983" cy="12066242"/>
            <a:chOff x="11602525" y="-5556980"/>
            <a:chExt cx="6556983" cy="1206624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7320000">
              <a:off x="11602525" y="-5556980"/>
              <a:ext cx="6556983" cy="12066242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855061" y="457093"/>
            <a:ext cx="1723909" cy="41141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800" dirty="0">
                <a:solidFill>
                  <a:srgbClr val="FFFFFF"/>
                </a:solidFill>
                <a:latin typeface="Noto Sans CJK KR Regular" pitchFamily="34" charset="0"/>
                <a:cs typeface="Noto Sans CJK KR Regular" pitchFamily="34" charset="0"/>
              </a:rPr>
              <a:t>2021.06.04</a:t>
            </a:r>
            <a:endParaRPr lang="en-US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-2310644" y="4397741"/>
            <a:ext cx="6985483" cy="8004546"/>
            <a:chOff x="-2310644" y="4397741"/>
            <a:chExt cx="6985483" cy="800454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440000">
              <a:off x="-2310644" y="4397741"/>
              <a:ext cx="6985483" cy="800454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72811" y="4352426"/>
            <a:ext cx="4973327" cy="4973327"/>
            <a:chOff x="572811" y="4352426"/>
            <a:chExt cx="4973327" cy="497332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72811" y="4352426"/>
              <a:ext cx="4973327" cy="4973327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7101409" y="8023610"/>
            <a:ext cx="6992322" cy="1852284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sz="2500" kern="0" spc="-100" dirty="0">
                <a:solidFill>
                  <a:srgbClr val="FFFFFF"/>
                </a:solidFill>
                <a:latin typeface="Noto Sans CJK KR Light" pitchFamily="34" charset="0"/>
                <a:cs typeface="Noto Sans CJK KR Light" pitchFamily="34" charset="0"/>
              </a:rPr>
              <a:t>Please enter the contents. please put in a word</a:t>
            </a:r>
          </a:p>
          <a:p>
            <a:pPr algn="r"/>
            <a:r>
              <a:rPr lang="en-US" sz="2500" kern="0" spc="-100" dirty="0">
                <a:solidFill>
                  <a:srgbClr val="FFFFFF"/>
                </a:solidFill>
                <a:latin typeface="Noto Sans CJK KR Light" pitchFamily="34" charset="0"/>
                <a:cs typeface="Noto Sans CJK KR Light" pitchFamily="34" charset="0"/>
              </a:rPr>
              <a:t>introducing the company. appeal to investors.</a:t>
            </a:r>
          </a:p>
          <a:p>
            <a:pPr algn="r"/>
            <a:r>
              <a:rPr lang="en-US" sz="2500" kern="0" spc="-100" dirty="0">
                <a:solidFill>
                  <a:srgbClr val="FFFFFF"/>
                </a:solidFill>
                <a:latin typeface="Noto Sans CJK KR Light" pitchFamily="34" charset="0"/>
                <a:cs typeface="Noto Sans CJK KR Light" pitchFamily="34" charset="0"/>
              </a:rPr>
              <a:t>Please enter the contents. </a:t>
            </a:r>
            <a:endParaRPr lang="en-US" dirty="0"/>
          </a:p>
        </p:txBody>
      </p:sp>
      <p:sp>
        <p:nvSpPr>
          <p:cNvPr id="16" name="Object 16"/>
          <p:cNvSpPr txBox="1"/>
          <p:nvPr/>
        </p:nvSpPr>
        <p:spPr>
          <a:xfrm>
            <a:off x="6243912" y="3563163"/>
            <a:ext cx="7563987" cy="2472016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sz="10800" kern="0" spc="-600" dirty="0">
                <a:solidFill>
                  <a:srgbClr val="FFFFFF"/>
                </a:solidFill>
                <a:latin typeface="Noto Sans CJK KR Bold" pitchFamily="34" charset="0"/>
                <a:cs typeface="Noto Sans CJK KR Bold" pitchFamily="34" charset="0"/>
              </a:rPr>
              <a:t>THANK YOU</a:t>
            </a:r>
            <a:endParaRPr lang="en-US" dirty="0"/>
          </a:p>
        </p:txBody>
      </p:sp>
      <p:grpSp>
        <p:nvGrpSpPr>
          <p:cNvPr id="1005" name="그룹 1005"/>
          <p:cNvGrpSpPr/>
          <p:nvPr/>
        </p:nvGrpSpPr>
        <p:grpSpPr>
          <a:xfrm>
            <a:off x="5431852" y="5959641"/>
            <a:ext cx="12158040" cy="235088"/>
            <a:chOff x="5431852" y="5959641"/>
            <a:chExt cx="12158040" cy="23508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431852" y="5959641"/>
              <a:ext cx="12158040" cy="235088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>
            <a:off x="12522981" y="6469970"/>
            <a:ext cx="3377941" cy="1107359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sz="4800" kern="0" spc="-200" dirty="0">
                <a:solidFill>
                  <a:srgbClr val="FFFFFF"/>
                </a:solidFill>
                <a:latin typeface="Noto Sans CJK KR Bold" pitchFamily="34" charset="0"/>
                <a:cs typeface="Noto Sans CJK KR Bold" pitchFamily="34" charset="0"/>
              </a:rPr>
              <a:t>감사합니다.</a:t>
            </a:r>
            <a:endParaRPr lang="en-US" dirty="0"/>
          </a:p>
        </p:txBody>
      </p:sp>
      <p:grpSp>
        <p:nvGrpSpPr>
          <p:cNvPr id="1006" name="그룹 1006"/>
          <p:cNvGrpSpPr/>
          <p:nvPr/>
        </p:nvGrpSpPr>
        <p:grpSpPr>
          <a:xfrm>
            <a:off x="8363082" y="-998015"/>
            <a:ext cx="3605127" cy="3605127"/>
            <a:chOff x="8363082" y="-998015"/>
            <a:chExt cx="3605127" cy="3605127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363082" y="-998015"/>
              <a:ext cx="3605127" cy="360512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451930" y="3100168"/>
            <a:ext cx="3869524" cy="3867832"/>
            <a:chOff x="2451930" y="3100168"/>
            <a:chExt cx="3869524" cy="386783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62789" y="1228595"/>
              <a:ext cx="7742857" cy="7742857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51930" y="3100168"/>
              <a:ext cx="3869524" cy="386783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617209" y="3100168"/>
            <a:ext cx="3869524" cy="3867832"/>
            <a:chOff x="5617209" y="3100168"/>
            <a:chExt cx="3869524" cy="386783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728069" y="1228595"/>
              <a:ext cx="7742857" cy="7742857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617209" y="3100168"/>
              <a:ext cx="3869524" cy="386783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782489" y="3100168"/>
            <a:ext cx="3869524" cy="3867832"/>
            <a:chOff x="8782489" y="3100168"/>
            <a:chExt cx="3869524" cy="386783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893348" y="1228595"/>
              <a:ext cx="7742857" cy="7742857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782489" y="3100168"/>
              <a:ext cx="3869524" cy="386783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947768" y="3100168"/>
            <a:ext cx="3869524" cy="3867832"/>
            <a:chOff x="11947768" y="3100168"/>
            <a:chExt cx="3869524" cy="386783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058628" y="1228595"/>
              <a:ext cx="7742857" cy="7742857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947768" y="3100168"/>
              <a:ext cx="3869524" cy="3867832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961905" y="865365"/>
            <a:ext cx="6485714" cy="119498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endParaRPr lang="en-US" dirty="0"/>
          </a:p>
        </p:txBody>
      </p:sp>
      <p:grpSp>
        <p:nvGrpSpPr>
          <p:cNvPr id="1005" name="그룹 1005"/>
          <p:cNvGrpSpPr/>
          <p:nvPr/>
        </p:nvGrpSpPr>
        <p:grpSpPr>
          <a:xfrm>
            <a:off x="4270370" y="7413913"/>
            <a:ext cx="232644" cy="413306"/>
            <a:chOff x="4270370" y="7413913"/>
            <a:chExt cx="232644" cy="413306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6200000">
              <a:off x="4270370" y="7413913"/>
              <a:ext cx="232644" cy="41330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435650" y="7413913"/>
            <a:ext cx="232644" cy="413306"/>
            <a:chOff x="7435650" y="7413913"/>
            <a:chExt cx="232644" cy="413306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6200000">
              <a:off x="7435650" y="7413913"/>
              <a:ext cx="232644" cy="41330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600929" y="7413913"/>
            <a:ext cx="232644" cy="413306"/>
            <a:chOff x="10600929" y="7413913"/>
            <a:chExt cx="232644" cy="413306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6200000">
              <a:off x="10600929" y="7413913"/>
              <a:ext cx="232644" cy="41330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3766209" y="7413913"/>
            <a:ext cx="232644" cy="413306"/>
            <a:chOff x="13766209" y="7413913"/>
            <a:chExt cx="232644" cy="413306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6200000">
              <a:off x="13766209" y="7413913"/>
              <a:ext cx="232644" cy="413306"/>
            </a:xfrm>
            <a:prstGeom prst="rect">
              <a:avLst/>
            </a:prstGeom>
          </p:spPr>
        </p:pic>
      </p:grpSp>
      <p:sp>
        <p:nvSpPr>
          <p:cNvPr id="31" name="Object 31"/>
          <p:cNvSpPr txBox="1"/>
          <p:nvPr/>
        </p:nvSpPr>
        <p:spPr>
          <a:xfrm>
            <a:off x="2870914" y="4438103"/>
            <a:ext cx="2526298" cy="45713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2000" dirty="0">
                <a:solidFill>
                  <a:srgbClr val="FFFFFF"/>
                </a:solidFill>
                <a:latin typeface="Noto Sans CJK KR Regular" pitchFamily="34" charset="0"/>
                <a:cs typeface="Noto Sans CJK KR Regular" pitchFamily="34" charset="0"/>
              </a:rPr>
              <a:t>Customer Trust</a:t>
            </a:r>
            <a:endParaRPr lang="en-US" dirty="0"/>
          </a:p>
        </p:txBody>
      </p:sp>
      <p:sp>
        <p:nvSpPr>
          <p:cNvPr id="32" name="Object 32"/>
          <p:cNvSpPr txBox="1"/>
          <p:nvPr/>
        </p:nvSpPr>
        <p:spPr>
          <a:xfrm>
            <a:off x="3223293" y="4913919"/>
            <a:ext cx="1938999" cy="85712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1800" dirty="0">
                <a:solidFill>
                  <a:srgbClr val="FFFFFF"/>
                </a:solidFill>
                <a:latin typeface="Noto Sans CJK KR Regular" pitchFamily="34" charset="0"/>
                <a:cs typeface="Noto Sans CJK KR Regular" pitchFamily="34" charset="0"/>
              </a:rPr>
              <a:t>여기에 내용을</a:t>
            </a:r>
          </a:p>
          <a:p>
            <a:pPr algn="ctr"/>
            <a:r>
              <a:rPr lang="en-US" sz="1800" dirty="0">
                <a:solidFill>
                  <a:srgbClr val="FFFFFF"/>
                </a:solidFill>
                <a:latin typeface="Noto Sans CJK KR Regular" pitchFamily="34" charset="0"/>
                <a:cs typeface="Noto Sans CJK KR Regular" pitchFamily="34" charset="0"/>
              </a:rPr>
              <a:t>넣어주세요.</a:t>
            </a:r>
            <a:endParaRPr lang="en-US" dirty="0"/>
          </a:p>
        </p:txBody>
      </p:sp>
      <p:sp>
        <p:nvSpPr>
          <p:cNvPr id="33" name="Object 33"/>
          <p:cNvSpPr txBox="1"/>
          <p:nvPr/>
        </p:nvSpPr>
        <p:spPr>
          <a:xfrm>
            <a:off x="6572284" y="4438105"/>
            <a:ext cx="1632817" cy="48073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2000" dirty="0">
                <a:solidFill>
                  <a:srgbClr val="FFFFFF"/>
                </a:solidFill>
                <a:latin typeface="Noto Sans CJK KR Regular" pitchFamily="34" charset="0"/>
                <a:cs typeface="Noto Sans CJK KR Regular" pitchFamily="34" charset="0"/>
              </a:rPr>
              <a:t>High value</a:t>
            </a:r>
            <a:endParaRPr lang="en-US" dirty="0"/>
          </a:p>
        </p:txBody>
      </p:sp>
      <p:sp>
        <p:nvSpPr>
          <p:cNvPr id="34" name="Object 34"/>
          <p:cNvSpPr txBox="1"/>
          <p:nvPr/>
        </p:nvSpPr>
        <p:spPr>
          <a:xfrm>
            <a:off x="10049172" y="4438105"/>
            <a:ext cx="1113465" cy="45713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2000" dirty="0">
                <a:solidFill>
                  <a:srgbClr val="FFFFFF"/>
                </a:solidFill>
                <a:latin typeface="Noto Sans CJK KR Regular" pitchFamily="34" charset="0"/>
                <a:cs typeface="Noto Sans CJK KR Regular" pitchFamily="34" charset="0"/>
              </a:rPr>
              <a:t>Trendy</a:t>
            </a:r>
            <a:endParaRPr lang="en-US" dirty="0"/>
          </a:p>
        </p:txBody>
      </p:sp>
      <p:sp>
        <p:nvSpPr>
          <p:cNvPr id="35" name="Object 35"/>
          <p:cNvSpPr txBox="1"/>
          <p:nvPr/>
        </p:nvSpPr>
        <p:spPr>
          <a:xfrm>
            <a:off x="12366752" y="4438105"/>
            <a:ext cx="2526298" cy="45713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2000" dirty="0">
                <a:solidFill>
                  <a:srgbClr val="FFFFFF"/>
                </a:solidFill>
                <a:latin typeface="Noto Sans CJK KR Regular" pitchFamily="34" charset="0"/>
                <a:cs typeface="Noto Sans CJK KR Regular" pitchFamily="34" charset="0"/>
              </a:rPr>
              <a:t>Communication</a:t>
            </a:r>
            <a:endParaRPr lang="en-US" dirty="0"/>
          </a:p>
        </p:txBody>
      </p:sp>
      <p:sp>
        <p:nvSpPr>
          <p:cNvPr id="36" name="Object 36"/>
          <p:cNvSpPr txBox="1"/>
          <p:nvPr/>
        </p:nvSpPr>
        <p:spPr>
          <a:xfrm>
            <a:off x="2461394" y="8130591"/>
            <a:ext cx="3208829" cy="1268540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18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내용을 넣어주세요.</a:t>
            </a:r>
          </a:p>
          <a:p>
            <a:pPr algn="ctr"/>
            <a:r>
              <a:rPr lang="en-US" sz="18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여기에 결과를 적어주세요.</a:t>
            </a:r>
          </a:p>
          <a:p>
            <a:pPr algn="ctr"/>
            <a:r>
              <a:rPr lang="en-US" sz="18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폰트의 크기는 18입니다.</a:t>
            </a:r>
            <a:endParaRPr lang="en-US" dirty="0"/>
          </a:p>
        </p:txBody>
      </p:sp>
      <p:sp>
        <p:nvSpPr>
          <p:cNvPr id="37" name="Object 37"/>
          <p:cNvSpPr txBox="1"/>
          <p:nvPr/>
        </p:nvSpPr>
        <p:spPr>
          <a:xfrm>
            <a:off x="5598102" y="8274397"/>
            <a:ext cx="3256449" cy="857119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18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내용을 넣어주세요.</a:t>
            </a:r>
          </a:p>
          <a:p>
            <a:pPr algn="ctr"/>
            <a:r>
              <a:rPr lang="en-US" sz="18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여기에 목표를적어주세요.</a:t>
            </a:r>
            <a:endParaRPr lang="en-US" dirty="0"/>
          </a:p>
        </p:txBody>
      </p:sp>
      <p:sp>
        <p:nvSpPr>
          <p:cNvPr id="38" name="Object 38"/>
          <p:cNvSpPr txBox="1"/>
          <p:nvPr/>
        </p:nvSpPr>
        <p:spPr>
          <a:xfrm>
            <a:off x="8819782" y="8274397"/>
            <a:ext cx="3162449" cy="857119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18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내용을 넣어주세요. 여기에</a:t>
            </a:r>
          </a:p>
          <a:p>
            <a:pPr algn="ctr"/>
            <a:r>
              <a:rPr lang="en-US" sz="18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결과를 적어주세요.</a:t>
            </a:r>
            <a:endParaRPr lang="en-US" dirty="0"/>
          </a:p>
        </p:txBody>
      </p:sp>
      <p:sp>
        <p:nvSpPr>
          <p:cNvPr id="39" name="Object 39"/>
          <p:cNvSpPr txBox="1"/>
          <p:nvPr/>
        </p:nvSpPr>
        <p:spPr>
          <a:xfrm>
            <a:off x="11922828" y="8130591"/>
            <a:ext cx="3266171" cy="1268540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18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내용을 넣어주세요.</a:t>
            </a:r>
          </a:p>
          <a:p>
            <a:pPr algn="ctr"/>
            <a:r>
              <a:rPr lang="en-US" sz="18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여기에 결과를 적어주세요.</a:t>
            </a:r>
          </a:p>
          <a:p>
            <a:pPr algn="ctr"/>
            <a:r>
              <a:rPr lang="en-US" sz="18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폰트의 크기는 18입니다.</a:t>
            </a:r>
            <a:endParaRPr lang="en-US" dirty="0"/>
          </a:p>
        </p:txBody>
      </p:sp>
      <p:sp>
        <p:nvSpPr>
          <p:cNvPr id="40" name="Object 40"/>
          <p:cNvSpPr txBox="1"/>
          <p:nvPr/>
        </p:nvSpPr>
        <p:spPr>
          <a:xfrm>
            <a:off x="6388572" y="4913919"/>
            <a:ext cx="1938999" cy="85712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1800" dirty="0">
                <a:solidFill>
                  <a:srgbClr val="FFFFFF"/>
                </a:solidFill>
                <a:latin typeface="Noto Sans CJK KR Regular" pitchFamily="34" charset="0"/>
                <a:cs typeface="Noto Sans CJK KR Regular" pitchFamily="34" charset="0"/>
              </a:rPr>
              <a:t>여기에 내용을</a:t>
            </a:r>
          </a:p>
          <a:p>
            <a:pPr algn="ctr"/>
            <a:r>
              <a:rPr lang="en-US" sz="1800" dirty="0">
                <a:solidFill>
                  <a:srgbClr val="FFFFFF"/>
                </a:solidFill>
                <a:latin typeface="Noto Sans CJK KR Regular" pitchFamily="34" charset="0"/>
                <a:cs typeface="Noto Sans CJK KR Regular" pitchFamily="34" charset="0"/>
              </a:rPr>
              <a:t>넣어주세요.</a:t>
            </a:r>
            <a:endParaRPr lang="en-US" dirty="0"/>
          </a:p>
        </p:txBody>
      </p:sp>
      <p:sp>
        <p:nvSpPr>
          <p:cNvPr id="41" name="Object 41"/>
          <p:cNvSpPr txBox="1"/>
          <p:nvPr/>
        </p:nvSpPr>
        <p:spPr>
          <a:xfrm>
            <a:off x="9553852" y="4913919"/>
            <a:ext cx="1938999" cy="85712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1800" dirty="0">
                <a:solidFill>
                  <a:srgbClr val="FFFFFF"/>
                </a:solidFill>
                <a:latin typeface="Noto Sans CJK KR Regular" pitchFamily="34" charset="0"/>
                <a:cs typeface="Noto Sans CJK KR Regular" pitchFamily="34" charset="0"/>
              </a:rPr>
              <a:t>여기에 내용을</a:t>
            </a:r>
          </a:p>
          <a:p>
            <a:pPr algn="ctr"/>
            <a:r>
              <a:rPr lang="en-US" sz="1800" dirty="0">
                <a:solidFill>
                  <a:srgbClr val="FFFFFF"/>
                </a:solidFill>
                <a:latin typeface="Noto Sans CJK KR Regular" pitchFamily="34" charset="0"/>
                <a:cs typeface="Noto Sans CJK KR Regular" pitchFamily="34" charset="0"/>
              </a:rPr>
              <a:t>넣어주세요.</a:t>
            </a:r>
            <a:endParaRPr lang="en-US" dirty="0"/>
          </a:p>
        </p:txBody>
      </p:sp>
      <p:sp>
        <p:nvSpPr>
          <p:cNvPr id="42" name="Object 42"/>
          <p:cNvSpPr txBox="1"/>
          <p:nvPr/>
        </p:nvSpPr>
        <p:spPr>
          <a:xfrm>
            <a:off x="12719131" y="4913919"/>
            <a:ext cx="1938999" cy="85712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1800" dirty="0">
                <a:solidFill>
                  <a:srgbClr val="FFFFFF"/>
                </a:solidFill>
                <a:latin typeface="Noto Sans CJK KR Regular" pitchFamily="34" charset="0"/>
                <a:cs typeface="Noto Sans CJK KR Regular" pitchFamily="34" charset="0"/>
              </a:rPr>
              <a:t>여기에 내용을</a:t>
            </a:r>
          </a:p>
          <a:p>
            <a:pPr algn="ctr"/>
            <a:r>
              <a:rPr lang="en-US" sz="1800" dirty="0">
                <a:solidFill>
                  <a:srgbClr val="FFFFFF"/>
                </a:solidFill>
                <a:latin typeface="Noto Sans CJK KR Regular" pitchFamily="34" charset="0"/>
                <a:cs typeface="Noto Sans CJK KR Regular" pitchFamily="34" charset="0"/>
              </a:rPr>
              <a:t>넣어주세요.</a:t>
            </a:r>
            <a:endParaRPr lang="en-US" dirty="0"/>
          </a:p>
        </p:txBody>
      </p:sp>
      <p:sp>
        <p:nvSpPr>
          <p:cNvPr id="43" name="Object 43"/>
          <p:cNvSpPr txBox="1"/>
          <p:nvPr/>
        </p:nvSpPr>
        <p:spPr>
          <a:xfrm>
            <a:off x="961905" y="1820558"/>
            <a:ext cx="6730743" cy="58153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500" b="1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서브 타이틀 문장을 넣어주세요.</a:t>
            </a:r>
            <a:endParaRPr lang="en-US" dirty="0"/>
          </a:p>
        </p:txBody>
      </p:sp>
      <p:sp>
        <p:nvSpPr>
          <p:cNvPr id="44" name="Object 44"/>
          <p:cNvSpPr txBox="1"/>
          <p:nvPr/>
        </p:nvSpPr>
        <p:spPr>
          <a:xfrm>
            <a:off x="14175079" y="366827"/>
            <a:ext cx="2300509" cy="362134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sz="1500" b="1" kern="0" spc="-1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COMPANY INTRODUCTION</a:t>
            </a:r>
            <a:endParaRPr lang="en-US" dirty="0"/>
          </a:p>
        </p:txBody>
      </p:sp>
      <p:sp>
        <p:nvSpPr>
          <p:cNvPr id="45" name="Object 18">
            <a:extLst>
              <a:ext uri="{FF2B5EF4-FFF2-40B4-BE49-F238E27FC236}">
                <a16:creationId xmlns:a16="http://schemas.microsoft.com/office/drawing/2014/main" id="{AD3685B7-EC98-4754-8AF7-C69E0040AE2F}"/>
              </a:ext>
            </a:extLst>
          </p:cNvPr>
          <p:cNvSpPr txBox="1"/>
          <p:nvPr/>
        </p:nvSpPr>
        <p:spPr>
          <a:xfrm>
            <a:off x="1114305" y="1017765"/>
            <a:ext cx="6485714" cy="119498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5200" kern="0" spc="-300" dirty="0">
                <a:solidFill>
                  <a:srgbClr val="0060CD"/>
                </a:solidFill>
                <a:latin typeface="Noto Sans CJK KR Bold" pitchFamily="34" charset="0"/>
              </a:rPr>
              <a:t>프로젝트 개요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7167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547572" y="762475"/>
            <a:ext cx="3043474" cy="6547095"/>
            <a:chOff x="12547572" y="762475"/>
            <a:chExt cx="3043474" cy="654709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400000">
              <a:off x="11023763" y="-2396658"/>
              <a:ext cx="6095238" cy="1309523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12547572" y="762475"/>
              <a:ext cx="3043474" cy="6547095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961905" y="865365"/>
            <a:ext cx="6385714" cy="119498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5200" kern="0" spc="-300" dirty="0">
                <a:solidFill>
                  <a:srgbClr val="0060CD"/>
                </a:solidFill>
                <a:latin typeface="Noto Sans CJK KR Bold" pitchFamily="34" charset="0"/>
                <a:cs typeface="Noto Sans CJK KR Bold" pitchFamily="34" charset="0"/>
              </a:rPr>
              <a:t>06. 사업 성과</a:t>
            </a:r>
            <a:endParaRPr lang="en-US" dirty="0"/>
          </a:p>
        </p:txBody>
      </p:sp>
      <p:sp>
        <p:nvSpPr>
          <p:cNvPr id="7" name="Object 7"/>
          <p:cNvSpPr txBox="1"/>
          <p:nvPr/>
        </p:nvSpPr>
        <p:spPr>
          <a:xfrm>
            <a:off x="961905" y="1820558"/>
            <a:ext cx="6730743" cy="58153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500" b="1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서브 타이틀 문장을 넣어주세요.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7146600" y="3146984"/>
            <a:ext cx="304340" cy="304340"/>
            <a:chOff x="7146600" y="3146984"/>
            <a:chExt cx="304340" cy="30434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146600" y="3146984"/>
              <a:ext cx="304340" cy="304340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7301283" y="3155181"/>
            <a:ext cx="1033266" cy="43191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19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2026년</a:t>
            </a:r>
            <a:endParaRPr lang="en-US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8452316" y="3146984"/>
            <a:ext cx="304340" cy="304340"/>
            <a:chOff x="8452316" y="3146984"/>
            <a:chExt cx="304340" cy="30434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452316" y="3146984"/>
              <a:ext cx="304340" cy="304340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8652320" y="3155182"/>
            <a:ext cx="954973" cy="43191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19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2029년</a:t>
            </a:r>
            <a:endParaRPr lang="en-US" dirty="0"/>
          </a:p>
        </p:txBody>
      </p:sp>
      <p:sp>
        <p:nvSpPr>
          <p:cNvPr id="16" name="Object 16"/>
          <p:cNvSpPr txBox="1"/>
          <p:nvPr/>
        </p:nvSpPr>
        <p:spPr>
          <a:xfrm>
            <a:off x="10425784" y="2694964"/>
            <a:ext cx="2768721" cy="44945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2000" b="1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2026 Ability level</a:t>
            </a:r>
            <a:endParaRPr lang="en-US" dirty="0"/>
          </a:p>
        </p:txBody>
      </p:sp>
      <p:sp>
        <p:nvSpPr>
          <p:cNvPr id="17" name="Object 17"/>
          <p:cNvSpPr txBox="1"/>
          <p:nvPr/>
        </p:nvSpPr>
        <p:spPr>
          <a:xfrm>
            <a:off x="15733824" y="2723104"/>
            <a:ext cx="1341476" cy="32995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14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Ability level</a:t>
            </a:r>
            <a:endParaRPr lang="en-US" dirty="0"/>
          </a:p>
        </p:txBody>
      </p:sp>
      <p:grpSp>
        <p:nvGrpSpPr>
          <p:cNvPr id="1004" name="그룹 1004"/>
          <p:cNvGrpSpPr/>
          <p:nvPr/>
        </p:nvGrpSpPr>
        <p:grpSpPr>
          <a:xfrm>
            <a:off x="15862041" y="2776917"/>
            <a:ext cx="157044" cy="157044"/>
            <a:chOff x="15862041" y="2776917"/>
            <a:chExt cx="157044" cy="15704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862041" y="2776917"/>
              <a:ext cx="157044" cy="15704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956190" y="5756250"/>
            <a:ext cx="226238" cy="503912"/>
            <a:chOff x="13956190" y="5756250"/>
            <a:chExt cx="226238" cy="503912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6200000">
              <a:off x="13956190" y="5756250"/>
              <a:ext cx="226238" cy="503912"/>
            </a:xfrm>
            <a:prstGeom prst="rect">
              <a:avLst/>
            </a:prstGeom>
          </p:spPr>
        </p:pic>
      </p:grpSp>
      <p:sp>
        <p:nvSpPr>
          <p:cNvPr id="24" name="Object 24"/>
          <p:cNvSpPr txBox="1"/>
          <p:nvPr/>
        </p:nvSpPr>
        <p:spPr>
          <a:xfrm>
            <a:off x="15733824" y="3022250"/>
            <a:ext cx="1341476" cy="32995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14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Ability level</a:t>
            </a:r>
            <a:endParaRPr lang="en-US" dirty="0"/>
          </a:p>
        </p:txBody>
      </p:sp>
      <p:grpSp>
        <p:nvGrpSpPr>
          <p:cNvPr id="1006" name="그룹 1006"/>
          <p:cNvGrpSpPr/>
          <p:nvPr/>
        </p:nvGrpSpPr>
        <p:grpSpPr>
          <a:xfrm>
            <a:off x="15862041" y="3076063"/>
            <a:ext cx="157044" cy="157044"/>
            <a:chOff x="15862041" y="3076063"/>
            <a:chExt cx="157044" cy="157044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862041" y="3076063"/>
              <a:ext cx="157044" cy="15704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829485" y="3421216"/>
            <a:ext cx="1886743" cy="1886743"/>
            <a:chOff x="11829485" y="3421216"/>
            <a:chExt cx="1886743" cy="1886743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829485" y="3421216"/>
              <a:ext cx="1886743" cy="188674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4422392" y="3421216"/>
            <a:ext cx="1886743" cy="1886743"/>
            <a:chOff x="14422392" y="3421216"/>
            <a:chExt cx="1886743" cy="1886743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422392" y="3421216"/>
              <a:ext cx="1886743" cy="188674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4741604" y="5007117"/>
            <a:ext cx="220793" cy="220793"/>
            <a:chOff x="14741604" y="5007117"/>
            <a:chExt cx="220793" cy="220793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741604" y="5007117"/>
              <a:ext cx="220793" cy="220793"/>
            </a:xfrm>
            <a:prstGeom prst="rect">
              <a:avLst/>
            </a:prstGeom>
          </p:spPr>
        </p:pic>
      </p:grpSp>
      <p:sp>
        <p:nvSpPr>
          <p:cNvPr id="37" name="Object 37"/>
          <p:cNvSpPr txBox="1"/>
          <p:nvPr/>
        </p:nvSpPr>
        <p:spPr>
          <a:xfrm>
            <a:off x="11882556" y="3643769"/>
            <a:ext cx="1564035" cy="635514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44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28</a:t>
            </a:r>
            <a:r>
              <a:rPr lang="en-US" sz="28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%</a:t>
            </a:r>
            <a:endParaRPr lang="en-US" dirty="0"/>
          </a:p>
        </p:txBody>
      </p:sp>
      <p:sp>
        <p:nvSpPr>
          <p:cNvPr id="38" name="Object 38"/>
          <p:cNvSpPr txBox="1"/>
          <p:nvPr/>
        </p:nvSpPr>
        <p:spPr>
          <a:xfrm>
            <a:off x="14434916" y="3643769"/>
            <a:ext cx="1564035" cy="635514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44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30</a:t>
            </a:r>
            <a:r>
              <a:rPr lang="en-US" sz="28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%</a:t>
            </a:r>
            <a:endParaRPr lang="en-US" dirty="0"/>
          </a:p>
        </p:txBody>
      </p:sp>
      <p:grpSp>
        <p:nvGrpSpPr>
          <p:cNvPr id="1010" name="그룹 1010"/>
          <p:cNvGrpSpPr/>
          <p:nvPr/>
        </p:nvGrpSpPr>
        <p:grpSpPr>
          <a:xfrm>
            <a:off x="12084966" y="4949548"/>
            <a:ext cx="220793" cy="220793"/>
            <a:chOff x="12084966" y="4949548"/>
            <a:chExt cx="220793" cy="220793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084966" y="4949548"/>
              <a:ext cx="220793" cy="22079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2547572" y="4559231"/>
            <a:ext cx="3043474" cy="6547095"/>
            <a:chOff x="12547572" y="4559231"/>
            <a:chExt cx="3043474" cy="6547095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400000">
              <a:off x="11023763" y="1400097"/>
              <a:ext cx="6095238" cy="13095238"/>
            </a:xfrm>
            <a:prstGeom prst="rect">
              <a:avLst/>
            </a:prstGeom>
          </p:spPr>
        </p:pic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5400000">
              <a:off x="12547572" y="4559231"/>
              <a:ext cx="3043474" cy="6547095"/>
            </a:xfrm>
            <a:prstGeom prst="rect">
              <a:avLst/>
            </a:prstGeom>
          </p:spPr>
        </p:pic>
      </p:grpSp>
      <p:sp>
        <p:nvSpPr>
          <p:cNvPr id="46" name="Object 46"/>
          <p:cNvSpPr txBox="1"/>
          <p:nvPr/>
        </p:nvSpPr>
        <p:spPr>
          <a:xfrm>
            <a:off x="10425780" y="6491724"/>
            <a:ext cx="2768721" cy="466186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2000" b="1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2029 Ability level</a:t>
            </a:r>
            <a:endParaRPr lang="en-US" dirty="0"/>
          </a:p>
        </p:txBody>
      </p:sp>
      <p:sp>
        <p:nvSpPr>
          <p:cNvPr id="47" name="Object 47"/>
          <p:cNvSpPr txBox="1"/>
          <p:nvPr/>
        </p:nvSpPr>
        <p:spPr>
          <a:xfrm>
            <a:off x="15733824" y="6519859"/>
            <a:ext cx="1341476" cy="32995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14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Ability level</a:t>
            </a:r>
            <a:endParaRPr lang="en-US" dirty="0"/>
          </a:p>
        </p:txBody>
      </p:sp>
      <p:grpSp>
        <p:nvGrpSpPr>
          <p:cNvPr id="1012" name="그룹 1012"/>
          <p:cNvGrpSpPr/>
          <p:nvPr/>
        </p:nvGrpSpPr>
        <p:grpSpPr>
          <a:xfrm>
            <a:off x="15862041" y="6573672"/>
            <a:ext cx="157044" cy="157044"/>
            <a:chOff x="15862041" y="6573672"/>
            <a:chExt cx="157044" cy="157044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5862041" y="6573672"/>
              <a:ext cx="157044" cy="157044"/>
            </a:xfrm>
            <a:prstGeom prst="rect">
              <a:avLst/>
            </a:prstGeom>
          </p:spPr>
        </p:pic>
      </p:grpSp>
      <p:sp>
        <p:nvSpPr>
          <p:cNvPr id="51" name="Object 51"/>
          <p:cNvSpPr txBox="1"/>
          <p:nvPr/>
        </p:nvSpPr>
        <p:spPr>
          <a:xfrm>
            <a:off x="15733824" y="6819006"/>
            <a:ext cx="1341476" cy="32995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14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Ability level</a:t>
            </a:r>
            <a:endParaRPr lang="en-US" dirty="0"/>
          </a:p>
        </p:txBody>
      </p:sp>
      <p:grpSp>
        <p:nvGrpSpPr>
          <p:cNvPr id="1013" name="그룹 1013"/>
          <p:cNvGrpSpPr/>
          <p:nvPr/>
        </p:nvGrpSpPr>
        <p:grpSpPr>
          <a:xfrm>
            <a:off x="15862041" y="6872819"/>
            <a:ext cx="157044" cy="157044"/>
            <a:chOff x="15862041" y="6872819"/>
            <a:chExt cx="157044" cy="157044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5862041" y="6872819"/>
              <a:ext cx="157044" cy="157044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1829485" y="7217971"/>
            <a:ext cx="1886743" cy="1886743"/>
            <a:chOff x="11829485" y="7217971"/>
            <a:chExt cx="1886743" cy="1886743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829485" y="7217971"/>
              <a:ext cx="1886743" cy="1886743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4422392" y="7217971"/>
            <a:ext cx="1886743" cy="1886743"/>
            <a:chOff x="14422392" y="7217971"/>
            <a:chExt cx="1886743" cy="1886743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4422392" y="7217971"/>
              <a:ext cx="1886743" cy="1886743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6152640" y="8050946"/>
            <a:ext cx="220793" cy="220793"/>
            <a:chOff x="16152640" y="8050946"/>
            <a:chExt cx="220793" cy="220793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6152640" y="8050946"/>
              <a:ext cx="220793" cy="220793"/>
            </a:xfrm>
            <a:prstGeom prst="rect">
              <a:avLst/>
            </a:prstGeom>
          </p:spPr>
        </p:pic>
      </p:grpSp>
      <p:sp>
        <p:nvSpPr>
          <p:cNvPr id="64" name="Object 64"/>
          <p:cNvSpPr txBox="1"/>
          <p:nvPr/>
        </p:nvSpPr>
        <p:spPr>
          <a:xfrm>
            <a:off x="11882526" y="7469865"/>
            <a:ext cx="1564035" cy="61849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44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65</a:t>
            </a:r>
            <a:r>
              <a:rPr lang="en-US" sz="28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%</a:t>
            </a:r>
            <a:endParaRPr lang="en-US" dirty="0"/>
          </a:p>
        </p:txBody>
      </p:sp>
      <p:sp>
        <p:nvSpPr>
          <p:cNvPr id="65" name="Object 65"/>
          <p:cNvSpPr txBox="1"/>
          <p:nvPr/>
        </p:nvSpPr>
        <p:spPr>
          <a:xfrm>
            <a:off x="14658599" y="7466304"/>
            <a:ext cx="1215100" cy="622059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44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73</a:t>
            </a:r>
            <a:r>
              <a:rPr lang="en-US" sz="28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%</a:t>
            </a:r>
            <a:endParaRPr lang="en-US" dirty="0"/>
          </a:p>
        </p:txBody>
      </p:sp>
      <p:grpSp>
        <p:nvGrpSpPr>
          <p:cNvPr id="1017" name="그룹 1017"/>
          <p:cNvGrpSpPr/>
          <p:nvPr/>
        </p:nvGrpSpPr>
        <p:grpSpPr>
          <a:xfrm>
            <a:off x="13269528" y="8721294"/>
            <a:ext cx="220793" cy="220793"/>
            <a:chOff x="13269528" y="8721294"/>
            <a:chExt cx="220793" cy="220793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3269528" y="8721294"/>
              <a:ext cx="220793" cy="220793"/>
            </a:xfrm>
            <a:prstGeom prst="rect">
              <a:avLst/>
            </a:prstGeom>
          </p:spPr>
        </p:pic>
      </p:grpSp>
      <p:sp>
        <p:nvSpPr>
          <p:cNvPr id="69" name="Object 69"/>
          <p:cNvSpPr txBox="1"/>
          <p:nvPr/>
        </p:nvSpPr>
        <p:spPr>
          <a:xfrm>
            <a:off x="14175079" y="366827"/>
            <a:ext cx="2300509" cy="362134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sz="1500" b="1" kern="0" spc="-1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COMPANY INTRODUCTION</a:t>
            </a:r>
            <a:endParaRPr lang="en-US" dirty="0"/>
          </a:p>
        </p:txBody>
      </p:sp>
      <p:pic>
        <p:nvPicPr>
          <p:cNvPr id="70" name="Object 69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961905" y="3580801"/>
            <a:ext cx="8645388" cy="5773714"/>
          </a:xfrm>
          <a:prstGeom prst="rect">
            <a:avLst/>
          </a:prstGeom>
        </p:spPr>
      </p:pic>
      <p:sp>
        <p:nvSpPr>
          <p:cNvPr id="71" name="Object 71"/>
          <p:cNvSpPr txBox="1"/>
          <p:nvPr/>
        </p:nvSpPr>
        <p:spPr>
          <a:xfrm>
            <a:off x="1862881" y="6501248"/>
            <a:ext cx="801500" cy="418215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17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42%</a:t>
            </a:r>
            <a:endParaRPr lang="en-US" dirty="0"/>
          </a:p>
        </p:txBody>
      </p:sp>
      <p:sp>
        <p:nvSpPr>
          <p:cNvPr id="72" name="Object 72"/>
          <p:cNvSpPr txBox="1"/>
          <p:nvPr/>
        </p:nvSpPr>
        <p:spPr>
          <a:xfrm>
            <a:off x="2872674" y="5481730"/>
            <a:ext cx="801500" cy="399519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1700" b="1" dirty="0">
                <a:solidFill>
                  <a:srgbClr val="2285F6"/>
                </a:solidFill>
                <a:latin typeface="Noto Sans CJK KR Regular" pitchFamily="34" charset="0"/>
                <a:cs typeface="Noto Sans CJK KR Regular" pitchFamily="34" charset="0"/>
              </a:rPr>
              <a:t>62%</a:t>
            </a:r>
            <a:endParaRPr lang="en-US" dirty="0"/>
          </a:p>
        </p:txBody>
      </p:sp>
      <p:sp>
        <p:nvSpPr>
          <p:cNvPr id="73" name="Object 73"/>
          <p:cNvSpPr txBox="1"/>
          <p:nvPr/>
        </p:nvSpPr>
        <p:spPr>
          <a:xfrm>
            <a:off x="4547671" y="6902605"/>
            <a:ext cx="801500" cy="418215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17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34%</a:t>
            </a:r>
            <a:endParaRPr lang="en-US" dirty="0"/>
          </a:p>
        </p:txBody>
      </p:sp>
      <p:sp>
        <p:nvSpPr>
          <p:cNvPr id="74" name="Object 74"/>
          <p:cNvSpPr txBox="1"/>
          <p:nvPr/>
        </p:nvSpPr>
        <p:spPr>
          <a:xfrm>
            <a:off x="5552015" y="6197516"/>
            <a:ext cx="801500" cy="418215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1700" b="1" dirty="0">
                <a:solidFill>
                  <a:srgbClr val="2285F6"/>
                </a:solidFill>
                <a:latin typeface="Noto Sans CJK KR Regular" pitchFamily="34" charset="0"/>
                <a:cs typeface="Noto Sans CJK KR Regular" pitchFamily="34" charset="0"/>
              </a:rPr>
              <a:t>48%</a:t>
            </a:r>
            <a:endParaRPr lang="en-US" dirty="0"/>
          </a:p>
        </p:txBody>
      </p:sp>
      <p:sp>
        <p:nvSpPr>
          <p:cNvPr id="75" name="Object 75"/>
          <p:cNvSpPr txBox="1"/>
          <p:nvPr/>
        </p:nvSpPr>
        <p:spPr>
          <a:xfrm>
            <a:off x="7215738" y="7607943"/>
            <a:ext cx="801500" cy="418215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17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20%</a:t>
            </a:r>
            <a:endParaRPr lang="en-US" dirty="0"/>
          </a:p>
        </p:txBody>
      </p:sp>
      <p:sp>
        <p:nvSpPr>
          <p:cNvPr id="76" name="Object 76"/>
          <p:cNvSpPr txBox="1"/>
          <p:nvPr/>
        </p:nvSpPr>
        <p:spPr>
          <a:xfrm>
            <a:off x="8241738" y="3714895"/>
            <a:ext cx="801500" cy="418215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1700" b="1" dirty="0">
                <a:solidFill>
                  <a:srgbClr val="2285F6"/>
                </a:solidFill>
                <a:latin typeface="Noto Sans CJK KR Regular" pitchFamily="34" charset="0"/>
                <a:cs typeface="Noto Sans CJK KR Regular" pitchFamily="34" charset="0"/>
              </a:rPr>
              <a:t>97%</a:t>
            </a:r>
            <a:endParaRPr 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076190" y="0"/>
            <a:ext cx="10209524" cy="10285714"/>
            <a:chOff x="8076190" y="0"/>
            <a:chExt cx="1020952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14742" y="-5153814"/>
              <a:ext cx="20419048" cy="20571429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76190" y="0"/>
              <a:ext cx="10209524" cy="10285714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961905" y="5142857"/>
            <a:ext cx="4598520" cy="571414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500" dirty="0">
                <a:solidFill>
                  <a:srgbClr val="000000"/>
                </a:solidFill>
                <a:latin typeface="Noto Sans CJK KR Bold" pitchFamily="34" charset="0"/>
                <a:cs typeface="Noto Sans CJK KR Bold" pitchFamily="34" charset="0"/>
              </a:rPr>
              <a:t>제목을 입력해 주세요.</a:t>
            </a:r>
            <a:endParaRPr lang="en-US" dirty="0"/>
          </a:p>
        </p:txBody>
      </p:sp>
      <p:sp>
        <p:nvSpPr>
          <p:cNvPr id="7" name="Object 7"/>
          <p:cNvSpPr txBox="1"/>
          <p:nvPr/>
        </p:nvSpPr>
        <p:spPr>
          <a:xfrm>
            <a:off x="961905" y="5952562"/>
            <a:ext cx="9242857" cy="215423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8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내용을 입력해주세요. 회사를 소개하는 말을 적어주세요.</a:t>
            </a:r>
          </a:p>
          <a:p>
            <a:pPr algn="just"/>
            <a:r>
              <a:rPr lang="en-US" sz="18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이 폰트는 noto sans regular 입니다. 내용을 입력해 주세요. 회사를 소개하는 말을 적어주세요. 내용을 입력해주세요. 회사를 소개하는 말을 적어주세요. 이 폰트는 에스코어 드림 4 입니다. 회사를 소개하는 말을 적어주세요. 내용을 입력해주세요. </a:t>
            </a:r>
            <a:endParaRPr lang="en-US" dirty="0"/>
          </a:p>
        </p:txBody>
      </p:sp>
      <p:sp>
        <p:nvSpPr>
          <p:cNvPr id="8" name="Object 8"/>
          <p:cNvSpPr txBox="1"/>
          <p:nvPr/>
        </p:nvSpPr>
        <p:spPr>
          <a:xfrm>
            <a:off x="961905" y="865365"/>
            <a:ext cx="6571429" cy="1194986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5200" kern="0" spc="-300" dirty="0">
                <a:solidFill>
                  <a:srgbClr val="0060CD"/>
                </a:solidFill>
                <a:latin typeface="Noto Sans CJK KR Bold" pitchFamily="34" charset="0"/>
                <a:cs typeface="Noto Sans CJK KR Bold" pitchFamily="34" charset="0"/>
              </a:rPr>
              <a:t>01. ERD</a:t>
            </a:r>
            <a:endParaRPr lang="en-US" dirty="0"/>
          </a:p>
        </p:txBody>
      </p:sp>
      <p:sp>
        <p:nvSpPr>
          <p:cNvPr id="9" name="Object 9"/>
          <p:cNvSpPr txBox="1"/>
          <p:nvPr/>
        </p:nvSpPr>
        <p:spPr>
          <a:xfrm>
            <a:off x="10987946" y="2484604"/>
            <a:ext cx="4598520" cy="525701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300" dirty="0">
                <a:solidFill>
                  <a:srgbClr val="FFFFFF"/>
                </a:solidFill>
                <a:latin typeface="Noto Sans CJK KR Bold" pitchFamily="34" charset="0"/>
                <a:cs typeface="Noto Sans CJK KR Bold" pitchFamily="34" charset="0"/>
              </a:rPr>
              <a:t>제목을 입력해 주세요.</a:t>
            </a:r>
            <a:endParaRPr lang="en-US" dirty="0"/>
          </a:p>
        </p:txBody>
      </p:sp>
      <p:sp>
        <p:nvSpPr>
          <p:cNvPr id="10" name="Object 10"/>
          <p:cNvSpPr txBox="1"/>
          <p:nvPr/>
        </p:nvSpPr>
        <p:spPr>
          <a:xfrm>
            <a:off x="10987905" y="3069343"/>
            <a:ext cx="8732366" cy="857121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800" dirty="0">
                <a:solidFill>
                  <a:srgbClr val="FFFFFF"/>
                </a:solidFill>
                <a:latin typeface="Noto Sans CJK KR Regular" pitchFamily="34" charset="0"/>
                <a:cs typeface="Noto Sans CJK KR Regular" pitchFamily="34" charset="0"/>
              </a:rPr>
              <a:t>내용을 입력해주세요. 회사를 소개하는 말을 적어주세요.</a:t>
            </a:r>
          </a:p>
          <a:p>
            <a:pPr algn="just"/>
            <a:r>
              <a:rPr lang="en-US" sz="1800" dirty="0">
                <a:solidFill>
                  <a:srgbClr val="FFFFFF"/>
                </a:solidFill>
                <a:latin typeface="Noto Sans CJK KR Regular" pitchFamily="34" charset="0"/>
                <a:cs typeface="Noto Sans CJK KR Regular" pitchFamily="34" charset="0"/>
              </a:rPr>
              <a:t>이 폰트는 noto sans regular 입니다.  내용을 입력해 주세요. </a:t>
            </a:r>
            <a:endParaRPr lang="en-US" dirty="0"/>
          </a:p>
        </p:txBody>
      </p:sp>
      <p:sp>
        <p:nvSpPr>
          <p:cNvPr id="11" name="Object 11"/>
          <p:cNvSpPr txBox="1"/>
          <p:nvPr/>
        </p:nvSpPr>
        <p:spPr>
          <a:xfrm>
            <a:off x="10987946" y="4626209"/>
            <a:ext cx="4598520" cy="525701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300" dirty="0">
                <a:solidFill>
                  <a:srgbClr val="FFFFFF"/>
                </a:solidFill>
                <a:latin typeface="Noto Sans CJK KR Bold" pitchFamily="34" charset="0"/>
                <a:cs typeface="Noto Sans CJK KR Bold" pitchFamily="34" charset="0"/>
              </a:rPr>
              <a:t>제목을 입력해 주세요.</a:t>
            </a:r>
            <a:endParaRPr lang="en-US" dirty="0"/>
          </a:p>
        </p:txBody>
      </p:sp>
      <p:sp>
        <p:nvSpPr>
          <p:cNvPr id="12" name="Object 12"/>
          <p:cNvSpPr txBox="1"/>
          <p:nvPr/>
        </p:nvSpPr>
        <p:spPr>
          <a:xfrm>
            <a:off x="10987946" y="6831589"/>
            <a:ext cx="4598520" cy="525701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300" dirty="0">
                <a:solidFill>
                  <a:srgbClr val="FFFFFF"/>
                </a:solidFill>
                <a:latin typeface="Noto Sans CJK KR Bold" pitchFamily="34" charset="0"/>
                <a:cs typeface="Noto Sans CJK KR Bold" pitchFamily="34" charset="0"/>
              </a:rPr>
              <a:t>제목을 입력해 주세요.</a:t>
            </a:r>
            <a:endParaRPr lang="en-US" dirty="0"/>
          </a:p>
        </p:txBody>
      </p:sp>
      <p:sp>
        <p:nvSpPr>
          <p:cNvPr id="13" name="Object 13"/>
          <p:cNvSpPr txBox="1"/>
          <p:nvPr/>
        </p:nvSpPr>
        <p:spPr>
          <a:xfrm>
            <a:off x="10987905" y="5190476"/>
            <a:ext cx="8732366" cy="85711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800" dirty="0">
                <a:solidFill>
                  <a:srgbClr val="FFFFFF"/>
                </a:solidFill>
                <a:latin typeface="Noto Sans CJK KR Regular" pitchFamily="34" charset="0"/>
                <a:cs typeface="Noto Sans CJK KR Regular" pitchFamily="34" charset="0"/>
              </a:rPr>
              <a:t>내용을 입력해주세요. 회사를 소개하는 말을 적어주세요.</a:t>
            </a:r>
          </a:p>
          <a:p>
            <a:pPr algn="just"/>
            <a:r>
              <a:rPr lang="en-US" sz="1800" dirty="0">
                <a:solidFill>
                  <a:srgbClr val="FFFFFF"/>
                </a:solidFill>
                <a:latin typeface="Noto Sans CJK KR Regular" pitchFamily="34" charset="0"/>
                <a:cs typeface="Noto Sans CJK KR Regular" pitchFamily="34" charset="0"/>
              </a:rPr>
              <a:t>이 폰트는 noto sans regular 입니다. 내용을 입력해 주세요. </a:t>
            </a:r>
            <a:endParaRPr lang="en-US" dirty="0"/>
          </a:p>
        </p:txBody>
      </p:sp>
      <p:sp>
        <p:nvSpPr>
          <p:cNvPr id="14" name="Object 14"/>
          <p:cNvSpPr txBox="1"/>
          <p:nvPr/>
        </p:nvSpPr>
        <p:spPr>
          <a:xfrm>
            <a:off x="10987905" y="7374429"/>
            <a:ext cx="8732366" cy="85711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800" dirty="0">
                <a:solidFill>
                  <a:srgbClr val="FFFFFF"/>
                </a:solidFill>
                <a:latin typeface="Noto Sans CJK KR Regular" pitchFamily="34" charset="0"/>
                <a:cs typeface="Noto Sans CJK KR Regular" pitchFamily="34" charset="0"/>
              </a:rPr>
              <a:t>내용을 입력해주세요. 회사를 소개하는 말을 적어주세요.</a:t>
            </a:r>
          </a:p>
          <a:p>
            <a:pPr algn="just"/>
            <a:r>
              <a:rPr lang="en-US" sz="1800" dirty="0">
                <a:solidFill>
                  <a:srgbClr val="FFFFFF"/>
                </a:solidFill>
                <a:latin typeface="Noto Sans CJK KR Regular" pitchFamily="34" charset="0"/>
                <a:cs typeface="Noto Sans CJK KR Regular" pitchFamily="34" charset="0"/>
              </a:rPr>
              <a:t>이 폰트는 noto sans regular 입니다. 내용을 입력해 주세요. </a:t>
            </a:r>
            <a:endParaRPr lang="en-US" dirty="0"/>
          </a:p>
        </p:txBody>
      </p:sp>
      <p:sp>
        <p:nvSpPr>
          <p:cNvPr id="15" name="Object 15"/>
          <p:cNvSpPr txBox="1"/>
          <p:nvPr/>
        </p:nvSpPr>
        <p:spPr>
          <a:xfrm>
            <a:off x="961905" y="1820558"/>
            <a:ext cx="6730743" cy="58153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500" b="1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서브 타이틀 문장을 넣어주세요.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9455572" y="2659838"/>
            <a:ext cx="1199568" cy="847094"/>
            <a:chOff x="9455572" y="2659838"/>
            <a:chExt cx="1199568" cy="84709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55572" y="2659838"/>
              <a:ext cx="1199568" cy="84709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550809" y="4804552"/>
            <a:ext cx="1009095" cy="859599"/>
            <a:chOff x="9550809" y="4804552"/>
            <a:chExt cx="1009095" cy="85959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550809" y="4804552"/>
              <a:ext cx="1009095" cy="85959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520245" y="6998785"/>
            <a:ext cx="1070221" cy="901765"/>
            <a:chOff x="9520245" y="6998785"/>
            <a:chExt cx="1070221" cy="901765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520245" y="6998785"/>
              <a:ext cx="1070221" cy="901765"/>
            </a:xfrm>
            <a:prstGeom prst="rect">
              <a:avLst/>
            </a:prstGeom>
          </p:spPr>
        </p:pic>
      </p:grpSp>
      <p:sp>
        <p:nvSpPr>
          <p:cNvPr id="25" name="Object 25"/>
          <p:cNvSpPr txBox="1"/>
          <p:nvPr/>
        </p:nvSpPr>
        <p:spPr>
          <a:xfrm>
            <a:off x="14175079" y="366827"/>
            <a:ext cx="2300509" cy="362134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sz="1500" b="1" kern="0" spc="-1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COMPANY INTRODUCTION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08789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383733" y="8930099"/>
            <a:ext cx="1451213" cy="638207"/>
            <a:chOff x="15383733" y="8930099"/>
            <a:chExt cx="1451213" cy="63820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577188" y="8710847"/>
              <a:ext cx="2904762" cy="1285714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383733" y="8930099"/>
              <a:ext cx="1451213" cy="63820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383733" y="7999064"/>
            <a:ext cx="1451213" cy="638207"/>
            <a:chOff x="15383733" y="7999064"/>
            <a:chExt cx="1451213" cy="63820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577188" y="7779813"/>
              <a:ext cx="2904762" cy="1285714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383733" y="7999064"/>
              <a:ext cx="1451213" cy="63820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379233" y="3802006"/>
            <a:ext cx="1451213" cy="638207"/>
            <a:chOff x="15379233" y="3802006"/>
            <a:chExt cx="1451213" cy="63820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572688" y="3582754"/>
              <a:ext cx="2904762" cy="1285714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379233" y="3802006"/>
              <a:ext cx="1451213" cy="63820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379233" y="2902368"/>
            <a:ext cx="1451213" cy="638207"/>
            <a:chOff x="15379233" y="2902368"/>
            <a:chExt cx="1451213" cy="63820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572688" y="2683116"/>
              <a:ext cx="2904762" cy="1285714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379233" y="2902368"/>
              <a:ext cx="1451213" cy="63820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379233" y="1986217"/>
            <a:ext cx="1451213" cy="638207"/>
            <a:chOff x="15379233" y="1986217"/>
            <a:chExt cx="1451213" cy="63820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572688" y="1766965"/>
              <a:ext cx="2904762" cy="1285714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379233" y="1986217"/>
              <a:ext cx="1451213" cy="63820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349602" y="5757730"/>
            <a:ext cx="2057435" cy="904808"/>
            <a:chOff x="11349602" y="5757730"/>
            <a:chExt cx="2057435" cy="904808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207711" y="5448822"/>
              <a:ext cx="4123810" cy="1819048"/>
            </a:xfrm>
            <a:prstGeom prst="rect">
              <a:avLst/>
            </a:prstGeom>
          </p:spPr>
        </p:pic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349602" y="5757730"/>
              <a:ext cx="2057435" cy="90480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349602" y="3891491"/>
            <a:ext cx="2057435" cy="904808"/>
            <a:chOff x="11349602" y="3891491"/>
            <a:chExt cx="2057435" cy="904808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207711" y="3582583"/>
              <a:ext cx="4123810" cy="1819048"/>
            </a:xfrm>
            <a:prstGeom prst="rect">
              <a:avLst/>
            </a:prstGeom>
          </p:spPr>
        </p:pic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349602" y="3891491"/>
              <a:ext cx="2057435" cy="904808"/>
            </a:xfrm>
            <a:prstGeom prst="rect">
              <a:avLst/>
            </a:prstGeom>
          </p:spPr>
        </p:pic>
      </p:grpSp>
      <p:sp>
        <p:nvSpPr>
          <p:cNvPr id="30" name="Object 30"/>
          <p:cNvSpPr txBox="1"/>
          <p:nvPr/>
        </p:nvSpPr>
        <p:spPr>
          <a:xfrm>
            <a:off x="15382649" y="3935047"/>
            <a:ext cx="1203651" cy="41141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18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사업본부</a:t>
            </a:r>
            <a:endParaRPr lang="en-US" dirty="0"/>
          </a:p>
        </p:txBody>
      </p:sp>
      <p:sp>
        <p:nvSpPr>
          <p:cNvPr id="31" name="Object 31"/>
          <p:cNvSpPr txBox="1"/>
          <p:nvPr/>
        </p:nvSpPr>
        <p:spPr>
          <a:xfrm>
            <a:off x="15382649" y="3035409"/>
            <a:ext cx="1203651" cy="41141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18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사업본부</a:t>
            </a:r>
            <a:endParaRPr lang="en-US" dirty="0"/>
          </a:p>
        </p:txBody>
      </p:sp>
      <p:grpSp>
        <p:nvGrpSpPr>
          <p:cNvPr id="1008" name="그룹 1008"/>
          <p:cNvGrpSpPr/>
          <p:nvPr/>
        </p:nvGrpSpPr>
        <p:grpSpPr>
          <a:xfrm>
            <a:off x="13280053" y="3150403"/>
            <a:ext cx="1981196" cy="84406"/>
            <a:chOff x="13280053" y="3150403"/>
            <a:chExt cx="1981196" cy="84406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280053" y="3150403"/>
              <a:ext cx="1981196" cy="84406"/>
            </a:xfrm>
            <a:prstGeom prst="rect">
              <a:avLst/>
            </a:prstGeom>
          </p:spPr>
        </p:pic>
      </p:grpSp>
      <p:sp>
        <p:nvSpPr>
          <p:cNvPr id="35" name="Object 35"/>
          <p:cNvSpPr txBox="1"/>
          <p:nvPr/>
        </p:nvSpPr>
        <p:spPr>
          <a:xfrm>
            <a:off x="15382649" y="2135771"/>
            <a:ext cx="1203651" cy="41141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18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사업본부</a:t>
            </a:r>
            <a:endParaRPr lang="en-US" dirty="0"/>
          </a:p>
        </p:txBody>
      </p:sp>
      <p:grpSp>
        <p:nvGrpSpPr>
          <p:cNvPr id="1009" name="그룹 1009"/>
          <p:cNvGrpSpPr/>
          <p:nvPr/>
        </p:nvGrpSpPr>
        <p:grpSpPr>
          <a:xfrm>
            <a:off x="14152211" y="2269324"/>
            <a:ext cx="1126181" cy="1913537"/>
            <a:chOff x="14152211" y="2269324"/>
            <a:chExt cx="1126181" cy="1913537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13294935" y="3150049"/>
              <a:ext cx="1847885" cy="133333"/>
              <a:chOff x="13294935" y="3150049"/>
              <a:chExt cx="1847885" cy="133333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5400000">
                <a:off x="13294935" y="3150049"/>
                <a:ext cx="1847885" cy="133333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14201735" y="4098455"/>
              <a:ext cx="1059514" cy="84406"/>
              <a:chOff x="14201735" y="4098455"/>
              <a:chExt cx="1059514" cy="84406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4201735" y="4098455"/>
                <a:ext cx="1059514" cy="84406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4218878" y="2269324"/>
              <a:ext cx="1059514" cy="84406"/>
              <a:chOff x="14218878" y="2269324"/>
              <a:chExt cx="1059514" cy="84406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4218878" y="2269324"/>
                <a:ext cx="1059514" cy="84406"/>
              </a:xfrm>
              <a:prstGeom prst="rect">
                <a:avLst/>
              </a:prstGeom>
            </p:spPr>
          </p:pic>
        </p:grpSp>
      </p:grpSp>
      <p:grpSp>
        <p:nvGrpSpPr>
          <p:cNvPr id="1013" name="그룹 1013"/>
          <p:cNvGrpSpPr/>
          <p:nvPr/>
        </p:nvGrpSpPr>
        <p:grpSpPr>
          <a:xfrm>
            <a:off x="13280053" y="8732673"/>
            <a:ext cx="938824" cy="133333"/>
            <a:chOff x="13280053" y="8732673"/>
            <a:chExt cx="938824" cy="133333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0800000">
              <a:off x="13280053" y="8732673"/>
              <a:ext cx="938824" cy="133333"/>
            </a:xfrm>
            <a:prstGeom prst="rect">
              <a:avLst/>
            </a:prstGeom>
          </p:spPr>
        </p:pic>
      </p:grpSp>
      <p:sp>
        <p:nvSpPr>
          <p:cNvPr id="50" name="Object 50"/>
          <p:cNvSpPr txBox="1"/>
          <p:nvPr/>
        </p:nvSpPr>
        <p:spPr>
          <a:xfrm>
            <a:off x="15285089" y="9063143"/>
            <a:ext cx="1366251" cy="41141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18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기획관리부</a:t>
            </a:r>
            <a:endParaRPr lang="en-US" dirty="0"/>
          </a:p>
        </p:txBody>
      </p:sp>
      <p:sp>
        <p:nvSpPr>
          <p:cNvPr id="51" name="Object 51"/>
          <p:cNvSpPr txBox="1"/>
          <p:nvPr/>
        </p:nvSpPr>
        <p:spPr>
          <a:xfrm>
            <a:off x="15285089" y="8152457"/>
            <a:ext cx="1366251" cy="41141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18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기획관리부</a:t>
            </a:r>
            <a:endParaRPr lang="en-US" dirty="0"/>
          </a:p>
        </p:txBody>
      </p:sp>
      <p:grpSp>
        <p:nvGrpSpPr>
          <p:cNvPr id="1014" name="그룹 1014"/>
          <p:cNvGrpSpPr/>
          <p:nvPr/>
        </p:nvGrpSpPr>
        <p:grpSpPr>
          <a:xfrm>
            <a:off x="14152211" y="8278496"/>
            <a:ext cx="1109038" cy="1032458"/>
            <a:chOff x="14152211" y="8278496"/>
            <a:chExt cx="1109038" cy="1032458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3749465" y="8732673"/>
              <a:ext cx="938824" cy="133333"/>
              <a:chOff x="13749465" y="8732673"/>
              <a:chExt cx="938824" cy="133333"/>
            </a:xfrm>
          </p:grpSpPr>
          <p:pic>
            <p:nvPicPr>
              <p:cNvPr id="54" name="Object 53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5400000">
                <a:off x="13749465" y="8732673"/>
                <a:ext cx="938824" cy="133333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14201735" y="9226549"/>
              <a:ext cx="1059514" cy="84406"/>
              <a:chOff x="14201735" y="9226549"/>
              <a:chExt cx="1059514" cy="84406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4201735" y="9226549"/>
                <a:ext cx="1059514" cy="84406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14201735" y="8278496"/>
              <a:ext cx="1059514" cy="84406"/>
              <a:chOff x="14201735" y="8278496"/>
              <a:chExt cx="1059514" cy="84406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4201735" y="8278496"/>
                <a:ext cx="1059514" cy="84406"/>
              </a:xfrm>
              <a:prstGeom prst="rect">
                <a:avLst/>
              </a:prstGeom>
            </p:spPr>
          </p:pic>
        </p:grpSp>
      </p:grpSp>
      <p:grpSp>
        <p:nvGrpSpPr>
          <p:cNvPr id="1018" name="그룹 1018"/>
          <p:cNvGrpSpPr/>
          <p:nvPr/>
        </p:nvGrpSpPr>
        <p:grpSpPr>
          <a:xfrm>
            <a:off x="8602542" y="3161446"/>
            <a:ext cx="2554258" cy="84406"/>
            <a:chOff x="8602542" y="3161446"/>
            <a:chExt cx="2554258" cy="84406"/>
          </a:xfrm>
        </p:grpSpPr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602542" y="3161446"/>
              <a:ext cx="2554258" cy="84406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8583109" y="8867830"/>
            <a:ext cx="2573691" cy="84406"/>
            <a:chOff x="8583109" y="8867830"/>
            <a:chExt cx="2573691" cy="84406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583109" y="8867830"/>
              <a:ext cx="2573691" cy="84406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5722224" y="5989286"/>
            <a:ext cx="5740476" cy="133333"/>
            <a:chOff x="5722224" y="5989286"/>
            <a:chExt cx="5740476" cy="133333"/>
          </a:xfrm>
        </p:grpSpPr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5400000">
              <a:off x="5722224" y="5989286"/>
              <a:ext cx="5740476" cy="133333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2966667" y="6088583"/>
            <a:ext cx="8190134" cy="84406"/>
            <a:chOff x="2966667" y="6088583"/>
            <a:chExt cx="8190134" cy="84406"/>
          </a:xfrm>
        </p:grpSpPr>
        <p:pic>
          <p:nvPicPr>
            <p:cNvPr id="73" name="Object 72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966667" y="6088583"/>
              <a:ext cx="8190134" cy="84406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-4404038" y="2651630"/>
            <a:ext cx="7600687" cy="8019760"/>
            <a:chOff x="-4404038" y="2651630"/>
            <a:chExt cx="7600687" cy="8019760"/>
          </a:xfrm>
        </p:grpSpPr>
        <p:pic>
          <p:nvPicPr>
            <p:cNvPr id="76" name="Object 75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-8108003" y="-1227336"/>
              <a:ext cx="15209524" cy="16047619"/>
            </a:xfrm>
            <a:prstGeom prst="rect">
              <a:avLst/>
            </a:prstGeom>
          </p:spPr>
        </p:pic>
        <p:pic>
          <p:nvPicPr>
            <p:cNvPr id="77" name="Object 76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-4404038" y="2651630"/>
              <a:ext cx="7600687" cy="8019760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-4369108" y="3490530"/>
            <a:ext cx="6378792" cy="6376002"/>
            <a:chOff x="-4369108" y="3490530"/>
            <a:chExt cx="6378792" cy="6376002"/>
          </a:xfrm>
        </p:grpSpPr>
        <p:pic>
          <p:nvPicPr>
            <p:cNvPr id="80" name="Object 79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-7471034" y="417564"/>
              <a:ext cx="12761905" cy="12752381"/>
            </a:xfrm>
            <a:prstGeom prst="rect">
              <a:avLst/>
            </a:prstGeom>
          </p:spPr>
        </p:pic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-4369108" y="3490530"/>
              <a:ext cx="6378792" cy="6376002"/>
            </a:xfrm>
            <a:prstGeom prst="rect">
              <a:avLst/>
            </a:prstGeom>
          </p:spPr>
        </p:pic>
      </p:grpSp>
      <p:sp>
        <p:nvSpPr>
          <p:cNvPr id="83" name="Object 83"/>
          <p:cNvSpPr txBox="1"/>
          <p:nvPr/>
        </p:nvSpPr>
        <p:spPr>
          <a:xfrm>
            <a:off x="961905" y="865365"/>
            <a:ext cx="6385714" cy="119498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5200" kern="0" spc="-300" dirty="0">
                <a:solidFill>
                  <a:srgbClr val="0060CD"/>
                </a:solidFill>
                <a:latin typeface="Noto Sans CJK KR Bold" pitchFamily="34" charset="0"/>
                <a:cs typeface="Noto Sans CJK KR Bold" pitchFamily="34" charset="0"/>
              </a:rPr>
              <a:t>04. 회사 조직도</a:t>
            </a:r>
            <a:endParaRPr lang="en-US" dirty="0"/>
          </a:p>
        </p:txBody>
      </p:sp>
      <p:sp>
        <p:nvSpPr>
          <p:cNvPr id="84" name="Object 84"/>
          <p:cNvSpPr txBox="1"/>
          <p:nvPr/>
        </p:nvSpPr>
        <p:spPr>
          <a:xfrm>
            <a:off x="961905" y="1820558"/>
            <a:ext cx="6730743" cy="58153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500" b="1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서브 타이틀 문장을 넣어주세요.</a:t>
            </a:r>
            <a:endParaRPr lang="en-US" dirty="0"/>
          </a:p>
        </p:txBody>
      </p:sp>
      <p:grpSp>
        <p:nvGrpSpPr>
          <p:cNvPr id="1024" name="그룹 1024"/>
          <p:cNvGrpSpPr/>
          <p:nvPr/>
        </p:nvGrpSpPr>
        <p:grpSpPr>
          <a:xfrm>
            <a:off x="856085" y="5384147"/>
            <a:ext cx="2914355" cy="1493279"/>
            <a:chOff x="856085" y="5384147"/>
            <a:chExt cx="2914355" cy="1493279"/>
          </a:xfrm>
        </p:grpSpPr>
        <p:pic>
          <p:nvPicPr>
            <p:cNvPr id="86" name="Object 85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-781884" y="4876410"/>
              <a:ext cx="5838095" cy="2990476"/>
            </a:xfrm>
            <a:prstGeom prst="rect">
              <a:avLst/>
            </a:prstGeom>
          </p:spPr>
        </p:pic>
        <p:pic>
          <p:nvPicPr>
            <p:cNvPr id="87" name="Object 86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56085" y="5384147"/>
              <a:ext cx="2914355" cy="1493279"/>
            </a:xfrm>
            <a:prstGeom prst="rect">
              <a:avLst/>
            </a:prstGeom>
          </p:spPr>
        </p:pic>
      </p:grpSp>
      <p:sp>
        <p:nvSpPr>
          <p:cNvPr id="89" name="Object 89"/>
          <p:cNvSpPr txBox="1"/>
          <p:nvPr/>
        </p:nvSpPr>
        <p:spPr>
          <a:xfrm>
            <a:off x="1573263" y="5525882"/>
            <a:ext cx="1306467" cy="895543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900" kern="0" spc="-200" dirty="0">
                <a:solidFill>
                  <a:srgbClr val="0060CD"/>
                </a:solidFill>
                <a:latin typeface="Noto Sans CJK KR Bold" pitchFamily="34" charset="0"/>
                <a:cs typeface="Noto Sans CJK KR Bold" pitchFamily="34" charset="0"/>
              </a:rPr>
              <a:t>CEO</a:t>
            </a:r>
            <a:endParaRPr lang="en-US" dirty="0"/>
          </a:p>
        </p:txBody>
      </p:sp>
      <p:sp>
        <p:nvSpPr>
          <p:cNvPr id="90" name="Object 90"/>
          <p:cNvSpPr txBox="1"/>
          <p:nvPr/>
        </p:nvSpPr>
        <p:spPr>
          <a:xfrm>
            <a:off x="1550750" y="6240801"/>
            <a:ext cx="1343989" cy="502995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2200" dirty="0">
                <a:solidFill>
                  <a:srgbClr val="0060CD"/>
                </a:solidFill>
                <a:latin typeface="Noto Sans CJK KR Regular" pitchFamily="34" charset="0"/>
                <a:cs typeface="Noto Sans CJK KR Regular" pitchFamily="34" charset="0"/>
              </a:rPr>
              <a:t>대표이사</a:t>
            </a:r>
            <a:endParaRPr lang="en-US" dirty="0"/>
          </a:p>
        </p:txBody>
      </p:sp>
      <p:sp>
        <p:nvSpPr>
          <p:cNvPr id="91" name="Object 91"/>
          <p:cNvSpPr txBox="1"/>
          <p:nvPr/>
        </p:nvSpPr>
        <p:spPr>
          <a:xfrm>
            <a:off x="14175079" y="366827"/>
            <a:ext cx="2300509" cy="362134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sz="1500" b="1" kern="0" spc="-1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COMPANY INTRODUCTION</a:t>
            </a:r>
            <a:endParaRPr lang="en-US" dirty="0"/>
          </a:p>
        </p:txBody>
      </p:sp>
      <p:grpSp>
        <p:nvGrpSpPr>
          <p:cNvPr id="1025" name="그룹 1025"/>
          <p:cNvGrpSpPr/>
          <p:nvPr/>
        </p:nvGrpSpPr>
        <p:grpSpPr>
          <a:xfrm>
            <a:off x="4110217" y="3980369"/>
            <a:ext cx="2384059" cy="1019631"/>
            <a:chOff x="4110217" y="3980369"/>
            <a:chExt cx="2384059" cy="1019631"/>
          </a:xfrm>
        </p:grpSpPr>
        <p:pic>
          <p:nvPicPr>
            <p:cNvPr id="93" name="Object 9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793250" y="3633130"/>
              <a:ext cx="4771429" cy="2047619"/>
            </a:xfrm>
            <a:prstGeom prst="rect">
              <a:avLst/>
            </a:prstGeom>
          </p:spPr>
        </p:pic>
        <p:pic>
          <p:nvPicPr>
            <p:cNvPr id="94" name="Object 93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110217" y="3980369"/>
              <a:ext cx="2384059" cy="1019631"/>
            </a:xfrm>
            <a:prstGeom prst="rect">
              <a:avLst/>
            </a:prstGeom>
          </p:spPr>
        </p:pic>
      </p:grpSp>
      <p:sp>
        <p:nvSpPr>
          <p:cNvPr id="96" name="Object 96"/>
          <p:cNvSpPr txBox="1"/>
          <p:nvPr/>
        </p:nvSpPr>
        <p:spPr>
          <a:xfrm>
            <a:off x="4461232" y="4267705"/>
            <a:ext cx="1401699" cy="541986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2300" dirty="0">
                <a:solidFill>
                  <a:srgbClr val="FFFFFF"/>
                </a:solidFill>
                <a:latin typeface="Noto Sans CJK KR Regular" pitchFamily="34" charset="0"/>
                <a:cs typeface="Noto Sans CJK KR Regular" pitchFamily="34" charset="0"/>
              </a:rPr>
              <a:t>총괄임원</a:t>
            </a:r>
            <a:endParaRPr lang="en-US" dirty="0"/>
          </a:p>
        </p:txBody>
      </p:sp>
      <p:sp>
        <p:nvSpPr>
          <p:cNvPr id="97" name="Object 97"/>
          <p:cNvSpPr txBox="1"/>
          <p:nvPr/>
        </p:nvSpPr>
        <p:spPr>
          <a:xfrm>
            <a:off x="11656129" y="4161648"/>
            <a:ext cx="1203651" cy="450473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20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사업본부</a:t>
            </a:r>
            <a:endParaRPr lang="en-US" dirty="0"/>
          </a:p>
        </p:txBody>
      </p:sp>
      <p:sp>
        <p:nvSpPr>
          <p:cNvPr id="98" name="Object 98"/>
          <p:cNvSpPr txBox="1"/>
          <p:nvPr/>
        </p:nvSpPr>
        <p:spPr>
          <a:xfrm>
            <a:off x="11482973" y="6020857"/>
            <a:ext cx="1492244" cy="450473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20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영업지원부</a:t>
            </a:r>
            <a:endParaRPr lang="en-US" dirty="0"/>
          </a:p>
        </p:txBody>
      </p:sp>
      <p:grpSp>
        <p:nvGrpSpPr>
          <p:cNvPr id="1026" name="그룹 1026"/>
          <p:cNvGrpSpPr/>
          <p:nvPr/>
        </p:nvGrpSpPr>
        <p:grpSpPr>
          <a:xfrm>
            <a:off x="4804242" y="5561268"/>
            <a:ext cx="1052068" cy="85714"/>
            <a:chOff x="4804242" y="5561268"/>
            <a:chExt cx="1052068" cy="85714"/>
          </a:xfrm>
        </p:grpSpPr>
        <p:pic>
          <p:nvPicPr>
            <p:cNvPr id="100" name="Object 99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 rot="-5400000">
              <a:off x="4804242" y="5561268"/>
              <a:ext cx="1052068" cy="85714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7380897" y="8503920"/>
            <a:ext cx="2384059" cy="1019631"/>
            <a:chOff x="7380897" y="8503920"/>
            <a:chExt cx="2384059" cy="1019631"/>
          </a:xfrm>
        </p:grpSpPr>
        <p:pic>
          <p:nvPicPr>
            <p:cNvPr id="103" name="Object 10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063930" y="8156681"/>
              <a:ext cx="4771429" cy="2047619"/>
            </a:xfrm>
            <a:prstGeom prst="rect">
              <a:avLst/>
            </a:prstGeom>
          </p:spPr>
        </p:pic>
        <p:pic>
          <p:nvPicPr>
            <p:cNvPr id="104" name="Object 103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380897" y="8503920"/>
              <a:ext cx="2384059" cy="1019631"/>
            </a:xfrm>
            <a:prstGeom prst="rect">
              <a:avLst/>
            </a:prstGeom>
          </p:spPr>
        </p:pic>
      </p:grpSp>
      <p:sp>
        <p:nvSpPr>
          <p:cNvPr id="106" name="Object 106"/>
          <p:cNvSpPr txBox="1"/>
          <p:nvPr/>
        </p:nvSpPr>
        <p:spPr>
          <a:xfrm>
            <a:off x="7433799" y="8838867"/>
            <a:ext cx="1908466" cy="541986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2300" dirty="0">
                <a:solidFill>
                  <a:srgbClr val="FFFFFF"/>
                </a:solidFill>
                <a:latin typeface="Noto Sans CJK KR Regular" pitchFamily="34" charset="0"/>
                <a:cs typeface="Noto Sans CJK KR Regular" pitchFamily="34" charset="0"/>
              </a:rPr>
              <a:t>기획관리부</a:t>
            </a:r>
            <a:endParaRPr lang="en-US" dirty="0"/>
          </a:p>
        </p:txBody>
      </p:sp>
      <p:grpSp>
        <p:nvGrpSpPr>
          <p:cNvPr id="1028" name="그룹 1028"/>
          <p:cNvGrpSpPr/>
          <p:nvPr/>
        </p:nvGrpSpPr>
        <p:grpSpPr>
          <a:xfrm>
            <a:off x="7380897" y="5658728"/>
            <a:ext cx="2384059" cy="1019631"/>
            <a:chOff x="7380897" y="5658728"/>
            <a:chExt cx="2384059" cy="1019631"/>
          </a:xfrm>
        </p:grpSpPr>
        <p:pic>
          <p:nvPicPr>
            <p:cNvPr id="108" name="Object 107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063930" y="5311488"/>
              <a:ext cx="4771429" cy="2047619"/>
            </a:xfrm>
            <a:prstGeom prst="rect">
              <a:avLst/>
            </a:prstGeom>
          </p:spPr>
        </p:pic>
        <p:pic>
          <p:nvPicPr>
            <p:cNvPr id="109" name="Object 108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380897" y="5658728"/>
              <a:ext cx="2384059" cy="1019631"/>
            </a:xfrm>
            <a:prstGeom prst="rect">
              <a:avLst/>
            </a:prstGeom>
          </p:spPr>
        </p:pic>
      </p:grpSp>
      <p:sp>
        <p:nvSpPr>
          <p:cNvPr id="111" name="Object 111"/>
          <p:cNvSpPr txBox="1"/>
          <p:nvPr/>
        </p:nvSpPr>
        <p:spPr>
          <a:xfrm>
            <a:off x="7433799" y="5993676"/>
            <a:ext cx="1908466" cy="541987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2300" dirty="0">
                <a:solidFill>
                  <a:srgbClr val="FFFFFF"/>
                </a:solidFill>
                <a:latin typeface="Noto Sans CJK KR Regular" pitchFamily="34" charset="0"/>
                <a:cs typeface="Noto Sans CJK KR Regular" pitchFamily="34" charset="0"/>
              </a:rPr>
              <a:t>영업지원부</a:t>
            </a:r>
            <a:endParaRPr lang="en-US" dirty="0"/>
          </a:p>
        </p:txBody>
      </p:sp>
      <p:grpSp>
        <p:nvGrpSpPr>
          <p:cNvPr id="1029" name="그룹 1029"/>
          <p:cNvGrpSpPr/>
          <p:nvPr/>
        </p:nvGrpSpPr>
        <p:grpSpPr>
          <a:xfrm>
            <a:off x="7410513" y="2813535"/>
            <a:ext cx="2384059" cy="1019631"/>
            <a:chOff x="7410513" y="2813535"/>
            <a:chExt cx="2384059" cy="1019631"/>
          </a:xfrm>
        </p:grpSpPr>
        <p:pic>
          <p:nvPicPr>
            <p:cNvPr id="113" name="Object 11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093546" y="2466296"/>
              <a:ext cx="4771429" cy="2047619"/>
            </a:xfrm>
            <a:prstGeom prst="rect">
              <a:avLst/>
            </a:prstGeom>
          </p:spPr>
        </p:pic>
        <p:pic>
          <p:nvPicPr>
            <p:cNvPr id="114" name="Object 113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410513" y="2813535"/>
              <a:ext cx="2384059" cy="1019631"/>
            </a:xfrm>
            <a:prstGeom prst="rect">
              <a:avLst/>
            </a:prstGeom>
          </p:spPr>
        </p:pic>
      </p:grpSp>
      <p:sp>
        <p:nvSpPr>
          <p:cNvPr id="116" name="Object 116"/>
          <p:cNvSpPr txBox="1"/>
          <p:nvPr/>
        </p:nvSpPr>
        <p:spPr>
          <a:xfrm>
            <a:off x="7737860" y="3110391"/>
            <a:ext cx="1401699" cy="524593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2300" dirty="0">
                <a:solidFill>
                  <a:srgbClr val="FFFFFF"/>
                </a:solidFill>
                <a:latin typeface="Noto Sans CJK KR Regular" pitchFamily="34" charset="0"/>
                <a:cs typeface="Noto Sans CJK KR Regular" pitchFamily="34" charset="0"/>
              </a:rPr>
              <a:t>사업본부</a:t>
            </a:r>
            <a:endParaRPr lang="en-US" dirty="0"/>
          </a:p>
        </p:txBody>
      </p:sp>
      <p:grpSp>
        <p:nvGrpSpPr>
          <p:cNvPr id="1030" name="그룹 1030"/>
          <p:cNvGrpSpPr/>
          <p:nvPr/>
        </p:nvGrpSpPr>
        <p:grpSpPr>
          <a:xfrm>
            <a:off x="11349602" y="2722673"/>
            <a:ext cx="2057435" cy="904808"/>
            <a:chOff x="11349602" y="2722673"/>
            <a:chExt cx="2057435" cy="904808"/>
          </a:xfrm>
        </p:grpSpPr>
        <p:pic>
          <p:nvPicPr>
            <p:cNvPr id="118" name="Object 11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207711" y="2413765"/>
              <a:ext cx="4123810" cy="1819048"/>
            </a:xfrm>
            <a:prstGeom prst="rect">
              <a:avLst/>
            </a:prstGeom>
          </p:spPr>
        </p:pic>
        <p:pic>
          <p:nvPicPr>
            <p:cNvPr id="119" name="Object 11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349602" y="2722673"/>
              <a:ext cx="2057435" cy="904808"/>
            </a:xfrm>
            <a:prstGeom prst="rect">
              <a:avLst/>
            </a:prstGeom>
          </p:spPr>
        </p:pic>
      </p:grpSp>
      <p:sp>
        <p:nvSpPr>
          <p:cNvPr id="121" name="Object 121"/>
          <p:cNvSpPr txBox="1"/>
          <p:nvPr/>
        </p:nvSpPr>
        <p:spPr>
          <a:xfrm>
            <a:off x="11656129" y="2975242"/>
            <a:ext cx="1203651" cy="450473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20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사업본부</a:t>
            </a:r>
            <a:endParaRPr lang="en-US" dirty="0"/>
          </a:p>
        </p:txBody>
      </p:sp>
      <p:grpSp>
        <p:nvGrpSpPr>
          <p:cNvPr id="1031" name="그룹 1031"/>
          <p:cNvGrpSpPr/>
          <p:nvPr/>
        </p:nvGrpSpPr>
        <p:grpSpPr>
          <a:xfrm>
            <a:off x="11349602" y="8318364"/>
            <a:ext cx="2057435" cy="904808"/>
            <a:chOff x="11349602" y="8318364"/>
            <a:chExt cx="2057435" cy="904808"/>
          </a:xfrm>
        </p:grpSpPr>
        <p:pic>
          <p:nvPicPr>
            <p:cNvPr id="123" name="Object 12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207711" y="8009456"/>
              <a:ext cx="4123810" cy="1819048"/>
            </a:xfrm>
            <a:prstGeom prst="rect">
              <a:avLst/>
            </a:prstGeom>
          </p:spPr>
        </p:pic>
        <p:pic>
          <p:nvPicPr>
            <p:cNvPr id="124" name="Object 12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349602" y="8318364"/>
              <a:ext cx="2057435" cy="904808"/>
            </a:xfrm>
            <a:prstGeom prst="rect">
              <a:avLst/>
            </a:prstGeom>
          </p:spPr>
        </p:pic>
      </p:grpSp>
      <p:sp>
        <p:nvSpPr>
          <p:cNvPr id="126" name="Object 126"/>
          <p:cNvSpPr txBox="1"/>
          <p:nvPr/>
        </p:nvSpPr>
        <p:spPr>
          <a:xfrm>
            <a:off x="11482786" y="8587790"/>
            <a:ext cx="1492556" cy="450473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20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기획관리부</a:t>
            </a:r>
            <a:endParaRPr 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326226" y="7409912"/>
            <a:ext cx="5997584" cy="1320123"/>
            <a:chOff x="11326226" y="7409912"/>
            <a:chExt cx="5997584" cy="132012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174787" y="6959521"/>
              <a:ext cx="12000000" cy="2647619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326226" y="7409912"/>
              <a:ext cx="5997584" cy="132012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326226" y="3267203"/>
            <a:ext cx="5997584" cy="1320123"/>
            <a:chOff x="11326226" y="3267203"/>
            <a:chExt cx="5997584" cy="132012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174787" y="2816813"/>
              <a:ext cx="12000000" cy="2647619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326226" y="3267203"/>
              <a:ext cx="5997584" cy="132012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61905" y="7409912"/>
            <a:ext cx="6028160" cy="1320123"/>
            <a:chOff x="961905" y="7409912"/>
            <a:chExt cx="6028160" cy="132012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2208581" y="6959521"/>
              <a:ext cx="12057143" cy="2647619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61905" y="7409912"/>
              <a:ext cx="6028160" cy="132012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61905" y="3267203"/>
            <a:ext cx="6028160" cy="1320123"/>
            <a:chOff x="961905" y="3267203"/>
            <a:chExt cx="6028160" cy="132012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2208581" y="2816813"/>
              <a:ext cx="12057143" cy="2647619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61905" y="3267203"/>
              <a:ext cx="6028160" cy="1320123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961905" y="865365"/>
            <a:ext cx="6385714" cy="119498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5200" kern="0" spc="-300" dirty="0">
                <a:solidFill>
                  <a:srgbClr val="0060CD"/>
                </a:solidFill>
                <a:latin typeface="Noto Sans CJK KR Bold" pitchFamily="34" charset="0"/>
                <a:cs typeface="Noto Sans CJK KR Bold" pitchFamily="34" charset="0"/>
              </a:rPr>
              <a:t>05. 사업 콘텐츠</a:t>
            </a:r>
            <a:endParaRPr lang="en-US" dirty="0"/>
          </a:p>
        </p:txBody>
      </p:sp>
      <p:sp>
        <p:nvSpPr>
          <p:cNvPr id="19" name="Object 19"/>
          <p:cNvSpPr txBox="1"/>
          <p:nvPr/>
        </p:nvSpPr>
        <p:spPr>
          <a:xfrm>
            <a:off x="961905" y="1820558"/>
            <a:ext cx="6301316" cy="58153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500" b="1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서브 타이틀 문장을 넣어주세요.</a:t>
            </a:r>
            <a:endParaRPr lang="en-US" dirty="0"/>
          </a:p>
        </p:txBody>
      </p:sp>
      <p:grpSp>
        <p:nvGrpSpPr>
          <p:cNvPr id="1005" name="그룹 1005"/>
          <p:cNvGrpSpPr/>
          <p:nvPr/>
        </p:nvGrpSpPr>
        <p:grpSpPr>
          <a:xfrm>
            <a:off x="5701516" y="2594397"/>
            <a:ext cx="6846539" cy="6846539"/>
            <a:chOff x="5701516" y="2594397"/>
            <a:chExt cx="6846539" cy="684653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701516" y="2594397"/>
              <a:ext cx="6846539" cy="684653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581726" y="3474607"/>
            <a:ext cx="5086119" cy="5086119"/>
            <a:chOff x="6581726" y="3474607"/>
            <a:chExt cx="5086119" cy="508611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029345" y="1391714"/>
              <a:ext cx="10180952" cy="10180952"/>
            </a:xfrm>
            <a:prstGeom prst="rect">
              <a:avLst/>
            </a:prstGeom>
          </p:spPr>
        </p:pic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581726" y="3474607"/>
              <a:ext cx="5086119" cy="508611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544710" y="4306418"/>
            <a:ext cx="3160150" cy="3160150"/>
            <a:chOff x="7544710" y="4306418"/>
            <a:chExt cx="3160150" cy="3160150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963758" y="2725466"/>
              <a:ext cx="6323810" cy="6323810"/>
            </a:xfrm>
            <a:prstGeom prst="rect">
              <a:avLst/>
            </a:prstGeom>
          </p:spPr>
        </p:pic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544710" y="4306418"/>
              <a:ext cx="3160150" cy="316015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295650" y="2934750"/>
            <a:ext cx="2057765" cy="2057765"/>
            <a:chOff x="11295650" y="2934750"/>
            <a:chExt cx="2057765" cy="2057765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257555" y="1896655"/>
              <a:ext cx="4123810" cy="4123810"/>
            </a:xfrm>
            <a:prstGeom prst="rect">
              <a:avLst/>
            </a:prstGeom>
          </p:spPr>
        </p:pic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295650" y="2934750"/>
              <a:ext cx="2057765" cy="205776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4932299" y="2934750"/>
            <a:ext cx="2057765" cy="2057765"/>
            <a:chOff x="4932299" y="2934750"/>
            <a:chExt cx="2057765" cy="2057765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894204" y="1896655"/>
              <a:ext cx="4123810" cy="4123810"/>
            </a:xfrm>
            <a:prstGeom prst="rect">
              <a:avLst/>
            </a:prstGeom>
          </p:spPr>
        </p:pic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932299" y="2934750"/>
              <a:ext cx="2057765" cy="205776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1295650" y="7023245"/>
            <a:ext cx="2057765" cy="2057765"/>
            <a:chOff x="11295650" y="7023245"/>
            <a:chExt cx="2057765" cy="2057765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257555" y="5985150"/>
              <a:ext cx="4123810" cy="4123810"/>
            </a:xfrm>
            <a:prstGeom prst="rect">
              <a:avLst/>
            </a:prstGeom>
          </p:spPr>
        </p:pic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295650" y="7023245"/>
              <a:ext cx="2057765" cy="205776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4932299" y="7023245"/>
            <a:ext cx="2057765" cy="2057765"/>
            <a:chOff x="4932299" y="7023245"/>
            <a:chExt cx="2057765" cy="2057765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894204" y="5985150"/>
              <a:ext cx="4123810" cy="4123810"/>
            </a:xfrm>
            <a:prstGeom prst="rect">
              <a:avLst/>
            </a:prstGeom>
          </p:spPr>
        </p:pic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932299" y="7023245"/>
              <a:ext cx="2057765" cy="2057765"/>
            </a:xfrm>
            <a:prstGeom prst="rect">
              <a:avLst/>
            </a:prstGeom>
          </p:spPr>
        </p:pic>
      </p:grpSp>
      <p:sp>
        <p:nvSpPr>
          <p:cNvPr id="47" name="Object 47"/>
          <p:cNvSpPr txBox="1"/>
          <p:nvPr/>
        </p:nvSpPr>
        <p:spPr>
          <a:xfrm>
            <a:off x="7648374" y="5819645"/>
            <a:ext cx="2460686" cy="602403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2600" b="1" dirty="0">
                <a:solidFill>
                  <a:srgbClr val="2285F6"/>
                </a:solidFill>
                <a:latin typeface="Noto Sans CJK KR Regular" pitchFamily="34" charset="0"/>
                <a:cs typeface="Noto Sans CJK KR Regular" pitchFamily="34" charset="0"/>
              </a:rPr>
              <a:t>Cooperation</a:t>
            </a:r>
            <a:endParaRPr lang="en-US" dirty="0"/>
          </a:p>
        </p:txBody>
      </p:sp>
      <p:sp>
        <p:nvSpPr>
          <p:cNvPr id="48" name="Object 48"/>
          <p:cNvSpPr txBox="1"/>
          <p:nvPr/>
        </p:nvSpPr>
        <p:spPr>
          <a:xfrm>
            <a:off x="7461698" y="6342122"/>
            <a:ext cx="2771812" cy="809504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1700" dirty="0">
                <a:solidFill>
                  <a:srgbClr val="2285F6"/>
                </a:solidFill>
                <a:latin typeface="Noto Sans CJK KR Regular" pitchFamily="34" charset="0"/>
                <a:cs typeface="Noto Sans CJK KR Regular" pitchFamily="34" charset="0"/>
              </a:rPr>
              <a:t>여기에  비지니스 내용을</a:t>
            </a:r>
          </a:p>
          <a:p>
            <a:pPr algn="ctr"/>
            <a:r>
              <a:rPr lang="en-US" sz="1700" dirty="0">
                <a:solidFill>
                  <a:srgbClr val="2285F6"/>
                </a:solidFill>
                <a:latin typeface="Noto Sans CJK KR Regular" pitchFamily="34" charset="0"/>
                <a:cs typeface="Noto Sans CJK KR Regular" pitchFamily="34" charset="0"/>
              </a:rPr>
              <a:t>입력하세요.</a:t>
            </a:r>
            <a:endParaRPr lang="en-US" dirty="0"/>
          </a:p>
        </p:txBody>
      </p:sp>
      <p:grpSp>
        <p:nvGrpSpPr>
          <p:cNvPr id="1012" name="그룹 1012"/>
          <p:cNvGrpSpPr/>
          <p:nvPr/>
        </p:nvGrpSpPr>
        <p:grpSpPr>
          <a:xfrm>
            <a:off x="8633952" y="4782772"/>
            <a:ext cx="981666" cy="981666"/>
            <a:chOff x="8633952" y="4782772"/>
            <a:chExt cx="981666" cy="981666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633952" y="4782772"/>
              <a:ext cx="981666" cy="981666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5498622" y="3462016"/>
            <a:ext cx="925120" cy="669845"/>
            <a:chOff x="5498622" y="3462016"/>
            <a:chExt cx="925120" cy="669845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498622" y="3462016"/>
              <a:ext cx="925120" cy="669845"/>
            </a:xfrm>
            <a:prstGeom prst="rect">
              <a:avLst/>
            </a:prstGeom>
          </p:spPr>
        </p:pic>
      </p:grpSp>
      <p:sp>
        <p:nvSpPr>
          <p:cNvPr id="55" name="Object 55"/>
          <p:cNvSpPr txBox="1"/>
          <p:nvPr/>
        </p:nvSpPr>
        <p:spPr>
          <a:xfrm>
            <a:off x="5292788" y="4208127"/>
            <a:ext cx="1113990" cy="421646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1800" b="1" dirty="0">
                <a:solidFill>
                  <a:srgbClr val="FFFFFF"/>
                </a:solidFill>
                <a:latin typeface="Noto Sans CJK KR Regular" pitchFamily="34" charset="0"/>
                <a:cs typeface="Noto Sans CJK KR Regular" pitchFamily="34" charset="0"/>
              </a:rPr>
              <a:t>Natural</a:t>
            </a:r>
            <a:endParaRPr lang="en-US" dirty="0"/>
          </a:p>
        </p:txBody>
      </p:sp>
      <p:sp>
        <p:nvSpPr>
          <p:cNvPr id="56" name="Object 56"/>
          <p:cNvSpPr txBox="1"/>
          <p:nvPr/>
        </p:nvSpPr>
        <p:spPr>
          <a:xfrm>
            <a:off x="5493434" y="8350376"/>
            <a:ext cx="779579" cy="421646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1800" b="1" dirty="0">
                <a:solidFill>
                  <a:srgbClr val="FFFFFF"/>
                </a:solidFill>
                <a:latin typeface="Noto Sans CJK KR Regular" pitchFamily="34" charset="0"/>
                <a:cs typeface="Noto Sans CJK KR Regular" pitchFamily="34" charset="0"/>
              </a:rPr>
              <a:t>Idea</a:t>
            </a:r>
            <a:endParaRPr lang="en-US" dirty="0"/>
          </a:p>
        </p:txBody>
      </p:sp>
      <p:grpSp>
        <p:nvGrpSpPr>
          <p:cNvPr id="1014" name="그룹 1014"/>
          <p:cNvGrpSpPr/>
          <p:nvPr/>
        </p:nvGrpSpPr>
        <p:grpSpPr>
          <a:xfrm>
            <a:off x="5480552" y="7312117"/>
            <a:ext cx="961260" cy="959569"/>
            <a:chOff x="5480552" y="7312117"/>
            <a:chExt cx="961260" cy="959569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480552" y="7312117"/>
              <a:ext cx="961260" cy="959569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1928596" y="3447433"/>
            <a:ext cx="791873" cy="699010"/>
            <a:chOff x="11928596" y="3447433"/>
            <a:chExt cx="791873" cy="699010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928596" y="3447433"/>
              <a:ext cx="791873" cy="699010"/>
            </a:xfrm>
            <a:prstGeom prst="rect">
              <a:avLst/>
            </a:prstGeom>
          </p:spPr>
        </p:pic>
      </p:grpSp>
      <p:sp>
        <p:nvSpPr>
          <p:cNvPr id="63" name="Object 63"/>
          <p:cNvSpPr txBox="1"/>
          <p:nvPr/>
        </p:nvSpPr>
        <p:spPr>
          <a:xfrm>
            <a:off x="11651364" y="4208127"/>
            <a:ext cx="1121947" cy="421646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1800" b="1" dirty="0">
                <a:solidFill>
                  <a:srgbClr val="FFFFFF"/>
                </a:solidFill>
                <a:latin typeface="Noto Sans CJK KR Regular" pitchFamily="34" charset="0"/>
                <a:cs typeface="Noto Sans CJK KR Regular" pitchFamily="34" charset="0"/>
              </a:rPr>
              <a:t>Trade</a:t>
            </a:r>
            <a:endParaRPr lang="en-US" dirty="0"/>
          </a:p>
        </p:txBody>
      </p:sp>
      <p:grpSp>
        <p:nvGrpSpPr>
          <p:cNvPr id="1016" name="그룹 1016"/>
          <p:cNvGrpSpPr/>
          <p:nvPr/>
        </p:nvGrpSpPr>
        <p:grpSpPr>
          <a:xfrm>
            <a:off x="11870439" y="7354387"/>
            <a:ext cx="908187" cy="908253"/>
            <a:chOff x="11870439" y="7354387"/>
            <a:chExt cx="908187" cy="908253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840000">
              <a:off x="11870439" y="7354387"/>
              <a:ext cx="908187" cy="908253"/>
            </a:xfrm>
            <a:prstGeom prst="rect">
              <a:avLst/>
            </a:prstGeom>
          </p:spPr>
        </p:pic>
      </p:grpSp>
      <p:sp>
        <p:nvSpPr>
          <p:cNvPr id="67" name="Object 67"/>
          <p:cNvSpPr txBox="1"/>
          <p:nvPr/>
        </p:nvSpPr>
        <p:spPr>
          <a:xfrm>
            <a:off x="11769919" y="8350371"/>
            <a:ext cx="948109" cy="421646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1800" b="1" dirty="0">
                <a:solidFill>
                  <a:srgbClr val="FFFFFF"/>
                </a:solidFill>
                <a:latin typeface="Noto Sans CJK KR Regular" pitchFamily="34" charset="0"/>
                <a:cs typeface="Noto Sans CJK KR Regular" pitchFamily="34" charset="0"/>
              </a:rPr>
              <a:t>Export</a:t>
            </a:r>
            <a:endParaRPr lang="en-US" dirty="0"/>
          </a:p>
        </p:txBody>
      </p:sp>
      <p:sp>
        <p:nvSpPr>
          <p:cNvPr id="68" name="Object 68"/>
          <p:cNvSpPr txBox="1"/>
          <p:nvPr/>
        </p:nvSpPr>
        <p:spPr>
          <a:xfrm>
            <a:off x="830294" y="3548533"/>
            <a:ext cx="3918913" cy="1108627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16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여기에  비지니스 내용을</a:t>
            </a:r>
          </a:p>
          <a:p>
            <a:pPr algn="ctr"/>
            <a:r>
              <a:rPr lang="en-US" sz="16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입력해주세요. 사업 콘텐츠의 종류와 특징을 입력해주세요.</a:t>
            </a:r>
            <a:endParaRPr lang="en-US" dirty="0"/>
          </a:p>
        </p:txBody>
      </p:sp>
      <p:sp>
        <p:nvSpPr>
          <p:cNvPr id="69" name="Object 69"/>
          <p:cNvSpPr txBox="1"/>
          <p:nvPr/>
        </p:nvSpPr>
        <p:spPr>
          <a:xfrm>
            <a:off x="830294" y="7694697"/>
            <a:ext cx="3918913" cy="1108627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16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여기에  비지니스 내용을</a:t>
            </a:r>
          </a:p>
          <a:p>
            <a:pPr algn="ctr"/>
            <a:r>
              <a:rPr lang="en-US" sz="16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입력해주세요. 사업 콘텐츠의 종류와 특징을 입력해주세요.</a:t>
            </a:r>
            <a:endParaRPr lang="en-US" dirty="0"/>
          </a:p>
        </p:txBody>
      </p:sp>
      <p:sp>
        <p:nvSpPr>
          <p:cNvPr id="70" name="Object 70"/>
          <p:cNvSpPr txBox="1"/>
          <p:nvPr/>
        </p:nvSpPr>
        <p:spPr>
          <a:xfrm>
            <a:off x="12785506" y="3548533"/>
            <a:ext cx="3918913" cy="1108627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16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여기에  비지니스 내용을</a:t>
            </a:r>
          </a:p>
          <a:p>
            <a:pPr algn="ctr"/>
            <a:r>
              <a:rPr lang="en-US" sz="16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입력해주세요. 사업 콘텐츠의 종류와 특징을 입력해주세요.</a:t>
            </a:r>
            <a:endParaRPr lang="en-US" dirty="0"/>
          </a:p>
        </p:txBody>
      </p:sp>
      <p:sp>
        <p:nvSpPr>
          <p:cNvPr id="71" name="Object 71"/>
          <p:cNvSpPr txBox="1"/>
          <p:nvPr/>
        </p:nvSpPr>
        <p:spPr>
          <a:xfrm>
            <a:off x="12785506" y="7700431"/>
            <a:ext cx="3918913" cy="1108627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16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여기에  비지니스 내용을</a:t>
            </a:r>
          </a:p>
          <a:p>
            <a:pPr algn="ctr"/>
            <a:r>
              <a:rPr lang="en-US" sz="16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입력해주세요. 사업 콘텐츠의 종류와 특징을 입력해주세요.</a:t>
            </a:r>
            <a:endParaRPr lang="en-US" dirty="0"/>
          </a:p>
        </p:txBody>
      </p:sp>
      <p:sp>
        <p:nvSpPr>
          <p:cNvPr id="72" name="Object 72"/>
          <p:cNvSpPr txBox="1"/>
          <p:nvPr/>
        </p:nvSpPr>
        <p:spPr>
          <a:xfrm>
            <a:off x="14175079" y="366827"/>
            <a:ext cx="2300509" cy="362134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sz="1500" b="1" kern="0" spc="-1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COMPANY INTRODUCTION</a:t>
            </a:r>
            <a:endParaRPr 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602525" y="-5556980"/>
            <a:ext cx="6556983" cy="12066242"/>
            <a:chOff x="11602525" y="-5556980"/>
            <a:chExt cx="6556983" cy="1206624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7320000">
              <a:off x="11602525" y="-5556980"/>
              <a:ext cx="6556983" cy="12066242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855061" y="457093"/>
            <a:ext cx="1723909" cy="41141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800" dirty="0">
                <a:solidFill>
                  <a:srgbClr val="FFFFFF"/>
                </a:solidFill>
                <a:latin typeface="Noto Sans CJK KR Regular" pitchFamily="34" charset="0"/>
                <a:cs typeface="Noto Sans CJK KR Regular" pitchFamily="34" charset="0"/>
              </a:rPr>
              <a:t>2029.04.06</a:t>
            </a:r>
            <a:endParaRPr lang="en-US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-2310644" y="4397741"/>
            <a:ext cx="6985483" cy="8004546"/>
            <a:chOff x="-2310644" y="4397741"/>
            <a:chExt cx="6985483" cy="800454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440000">
              <a:off x="-2310644" y="4397741"/>
              <a:ext cx="6985483" cy="800454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72811" y="4352426"/>
            <a:ext cx="4973327" cy="4973327"/>
            <a:chOff x="572811" y="4352426"/>
            <a:chExt cx="4973327" cy="497332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72811" y="4352426"/>
              <a:ext cx="4973327" cy="4973327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7101409" y="8023610"/>
            <a:ext cx="6992322" cy="1852284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sz="2500" kern="0" spc="-100" dirty="0">
                <a:solidFill>
                  <a:srgbClr val="FFFFFF"/>
                </a:solidFill>
                <a:latin typeface="Noto Sans CJK KR Light" pitchFamily="34" charset="0"/>
                <a:cs typeface="Noto Sans CJK KR Light" pitchFamily="34" charset="0"/>
              </a:rPr>
              <a:t>Please enter the contents. please put in a word</a:t>
            </a:r>
          </a:p>
          <a:p>
            <a:pPr algn="r"/>
            <a:r>
              <a:rPr lang="en-US" sz="2500" kern="0" spc="-100" dirty="0">
                <a:solidFill>
                  <a:srgbClr val="FFFFFF"/>
                </a:solidFill>
                <a:latin typeface="Noto Sans CJK KR Light" pitchFamily="34" charset="0"/>
                <a:cs typeface="Noto Sans CJK KR Light" pitchFamily="34" charset="0"/>
              </a:rPr>
              <a:t>introducing the company. appeal to investors.</a:t>
            </a:r>
          </a:p>
          <a:p>
            <a:pPr algn="r"/>
            <a:r>
              <a:rPr lang="en-US" sz="2500" kern="0" spc="-100" dirty="0">
                <a:solidFill>
                  <a:srgbClr val="FFFFFF"/>
                </a:solidFill>
                <a:latin typeface="Noto Sans CJK KR Light" pitchFamily="34" charset="0"/>
                <a:cs typeface="Noto Sans CJK KR Light" pitchFamily="34" charset="0"/>
              </a:rPr>
              <a:t>Please enter the contents. </a:t>
            </a:r>
            <a:endParaRPr lang="en-US" dirty="0"/>
          </a:p>
        </p:txBody>
      </p:sp>
      <p:sp>
        <p:nvSpPr>
          <p:cNvPr id="16" name="Object 16"/>
          <p:cNvSpPr txBox="1"/>
          <p:nvPr/>
        </p:nvSpPr>
        <p:spPr>
          <a:xfrm>
            <a:off x="6243912" y="3563163"/>
            <a:ext cx="7563987" cy="2472016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sz="10800" kern="0" spc="-600" dirty="0">
                <a:solidFill>
                  <a:srgbClr val="FFFFFF"/>
                </a:solidFill>
                <a:latin typeface="Noto Sans CJK KR Bold" pitchFamily="34" charset="0"/>
                <a:cs typeface="Noto Sans CJK KR Bold" pitchFamily="34" charset="0"/>
              </a:rPr>
              <a:t>THANK YOU</a:t>
            </a:r>
            <a:endParaRPr lang="en-US" dirty="0"/>
          </a:p>
        </p:txBody>
      </p:sp>
      <p:grpSp>
        <p:nvGrpSpPr>
          <p:cNvPr id="1005" name="그룹 1005"/>
          <p:cNvGrpSpPr/>
          <p:nvPr/>
        </p:nvGrpSpPr>
        <p:grpSpPr>
          <a:xfrm>
            <a:off x="5431852" y="5959641"/>
            <a:ext cx="12158040" cy="235088"/>
            <a:chOff x="5431852" y="5959641"/>
            <a:chExt cx="12158040" cy="23508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431852" y="5959641"/>
              <a:ext cx="12158040" cy="235088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>
            <a:off x="12522981" y="6469970"/>
            <a:ext cx="3377941" cy="1107359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sz="4800" kern="0" spc="-200" dirty="0">
                <a:solidFill>
                  <a:srgbClr val="FFFFFF"/>
                </a:solidFill>
                <a:latin typeface="Noto Sans CJK KR Bold" pitchFamily="34" charset="0"/>
                <a:cs typeface="Noto Sans CJK KR Bold" pitchFamily="34" charset="0"/>
              </a:rPr>
              <a:t>감사합니다.</a:t>
            </a:r>
            <a:endParaRPr lang="en-US" dirty="0"/>
          </a:p>
        </p:txBody>
      </p:sp>
      <p:grpSp>
        <p:nvGrpSpPr>
          <p:cNvPr id="1006" name="그룹 1006"/>
          <p:cNvGrpSpPr/>
          <p:nvPr/>
        </p:nvGrpSpPr>
        <p:grpSpPr>
          <a:xfrm>
            <a:off x="8363082" y="-998015"/>
            <a:ext cx="3605127" cy="3605127"/>
            <a:chOff x="8363082" y="-998015"/>
            <a:chExt cx="3605127" cy="3605127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363082" y="-998015"/>
              <a:ext cx="3605127" cy="36051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000923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사각형: 둥근 모서리 78">
            <a:extLst>
              <a:ext uri="{FF2B5EF4-FFF2-40B4-BE49-F238E27FC236}">
                <a16:creationId xmlns:a16="http://schemas.microsoft.com/office/drawing/2014/main" id="{ED245ACF-7256-4E85-AB9A-C3691A29B37C}"/>
              </a:ext>
            </a:extLst>
          </p:cNvPr>
          <p:cNvSpPr/>
          <p:nvPr/>
        </p:nvSpPr>
        <p:spPr>
          <a:xfrm>
            <a:off x="9647585" y="4740738"/>
            <a:ext cx="6662601" cy="393623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86B01869-685D-489F-A2CA-BF4D62065DEB}"/>
              </a:ext>
            </a:extLst>
          </p:cNvPr>
          <p:cNvSpPr/>
          <p:nvPr/>
        </p:nvSpPr>
        <p:spPr>
          <a:xfrm>
            <a:off x="2118577" y="4740738"/>
            <a:ext cx="6662601" cy="393623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Object 11"/>
          <p:cNvSpPr txBox="1"/>
          <p:nvPr/>
        </p:nvSpPr>
        <p:spPr>
          <a:xfrm>
            <a:off x="961905" y="683645"/>
            <a:ext cx="9498274" cy="1520846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6700" kern="0" spc="-400" dirty="0">
                <a:solidFill>
                  <a:srgbClr val="0060CD"/>
                </a:solidFill>
                <a:latin typeface="Noto Sans CJK KR Bold" pitchFamily="34" charset="0"/>
                <a:cs typeface="Noto Sans CJK KR Bold" pitchFamily="34" charset="0"/>
              </a:rPr>
              <a:t>시스템 아키텍처</a:t>
            </a:r>
            <a:endParaRPr lang="en-US" dirty="0"/>
          </a:p>
        </p:txBody>
      </p:sp>
      <p:sp>
        <p:nvSpPr>
          <p:cNvPr id="12" name="Object 12"/>
          <p:cNvSpPr txBox="1"/>
          <p:nvPr/>
        </p:nvSpPr>
        <p:spPr>
          <a:xfrm>
            <a:off x="1013924" y="1899800"/>
            <a:ext cx="10943993" cy="592753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500" b="1" dirty="0" err="1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자바</a:t>
            </a:r>
            <a:r>
              <a:rPr lang="en-US" sz="2500" b="1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ko-KR" altLang="en-US" sz="2500" b="1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콘솔</a:t>
            </a:r>
            <a:r>
              <a:rPr lang="en-US" sz="2500" b="1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로 구현한 통합계좌 프로그램</a:t>
            </a:r>
            <a:endParaRPr lang="en-US" dirty="0"/>
          </a:p>
        </p:txBody>
      </p:sp>
      <p:sp>
        <p:nvSpPr>
          <p:cNvPr id="44" name="Object 44"/>
          <p:cNvSpPr txBox="1"/>
          <p:nvPr/>
        </p:nvSpPr>
        <p:spPr>
          <a:xfrm>
            <a:off x="12169696" y="3349655"/>
            <a:ext cx="1447800" cy="82536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5900" kern="0" spc="-300" dirty="0">
                <a:solidFill>
                  <a:srgbClr val="000000"/>
                </a:solidFill>
                <a:latin typeface="Noto Sans CJK KR Bold" pitchFamily="34" charset="0"/>
                <a:cs typeface="Noto Sans CJK KR Bold" pitchFamily="34" charset="0"/>
              </a:rPr>
              <a:t>DB</a:t>
            </a:r>
            <a:endParaRPr lang="en-US" dirty="0"/>
          </a:p>
        </p:txBody>
      </p:sp>
      <p:grpSp>
        <p:nvGrpSpPr>
          <p:cNvPr id="1011" name="그룹 1011"/>
          <p:cNvGrpSpPr/>
          <p:nvPr/>
        </p:nvGrpSpPr>
        <p:grpSpPr>
          <a:xfrm>
            <a:off x="3983747" y="7732840"/>
            <a:ext cx="2932260" cy="689081"/>
            <a:chOff x="6822506" y="683645"/>
            <a:chExt cx="3640602" cy="855541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22506" y="683645"/>
              <a:ext cx="3640602" cy="855541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1608951" y="4868264"/>
            <a:ext cx="2569290" cy="3681183"/>
            <a:chOff x="14631755" y="5668025"/>
            <a:chExt cx="1691094" cy="2424508"/>
          </a:xfrm>
        </p:grpSpPr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631755" y="5668025"/>
              <a:ext cx="1691094" cy="2424508"/>
            </a:xfrm>
            <a:prstGeom prst="rect">
              <a:avLst/>
            </a:prstGeom>
          </p:spPr>
        </p:pic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B50046A1-413B-4764-B87D-94B88070DE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4823" y="5063657"/>
            <a:ext cx="2373980" cy="220844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63AC3E1-7065-46EC-B0D9-8715FEE76A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5988" y="4975645"/>
            <a:ext cx="2296460" cy="2296460"/>
          </a:xfrm>
          <a:prstGeom prst="rect">
            <a:avLst/>
          </a:prstGeom>
        </p:spPr>
      </p:pic>
      <p:sp>
        <p:nvSpPr>
          <p:cNvPr id="68" name="Object 44">
            <a:extLst>
              <a:ext uri="{FF2B5EF4-FFF2-40B4-BE49-F238E27FC236}">
                <a16:creationId xmlns:a16="http://schemas.microsoft.com/office/drawing/2014/main" id="{7379189B-D111-4177-9045-F01730CB761F}"/>
              </a:ext>
            </a:extLst>
          </p:cNvPr>
          <p:cNvSpPr txBox="1"/>
          <p:nvPr/>
        </p:nvSpPr>
        <p:spPr>
          <a:xfrm>
            <a:off x="3379706" y="3417939"/>
            <a:ext cx="4052383" cy="82536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5900" kern="0" spc="-300" dirty="0">
                <a:solidFill>
                  <a:srgbClr val="000000"/>
                </a:solidFill>
                <a:latin typeface="Noto Sans CJK KR Bold" pitchFamily="34" charset="0"/>
              </a:rPr>
              <a:t>BACKEND</a:t>
            </a:r>
            <a:endParaRPr lang="en-US" dirty="0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4FD8248C-8947-4518-8570-FB15331845E9}"/>
              </a:ext>
            </a:extLst>
          </p:cNvPr>
          <p:cNvSpPr/>
          <p:nvPr/>
        </p:nvSpPr>
        <p:spPr>
          <a:xfrm>
            <a:off x="2118577" y="3226898"/>
            <a:ext cx="6492023" cy="1376024"/>
          </a:xfrm>
          <a:prstGeom prst="roundRect">
            <a:avLst/>
          </a:prstGeom>
          <a:solidFill>
            <a:srgbClr val="0099FF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0" name="사각형: 둥근 모서리 79">
            <a:extLst>
              <a:ext uri="{FF2B5EF4-FFF2-40B4-BE49-F238E27FC236}">
                <a16:creationId xmlns:a16="http://schemas.microsoft.com/office/drawing/2014/main" id="{70703E02-556B-4920-85D6-94E9D39D0EED}"/>
              </a:ext>
            </a:extLst>
          </p:cNvPr>
          <p:cNvSpPr/>
          <p:nvPr/>
        </p:nvSpPr>
        <p:spPr>
          <a:xfrm>
            <a:off x="9647585" y="3226898"/>
            <a:ext cx="6492023" cy="1376024"/>
          </a:xfrm>
          <a:prstGeom prst="roundRect">
            <a:avLst/>
          </a:prstGeom>
          <a:solidFill>
            <a:srgbClr val="0099FF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2667000" y="3100168"/>
            <a:ext cx="3869524" cy="3867832"/>
            <a:chOff x="5617209" y="3100168"/>
            <a:chExt cx="3869524" cy="386783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28069" y="1228595"/>
              <a:ext cx="7742857" cy="7742857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17209" y="3100168"/>
              <a:ext cx="3869524" cy="386783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222987" y="3100168"/>
            <a:ext cx="3869524" cy="3867832"/>
            <a:chOff x="8782489" y="3100168"/>
            <a:chExt cx="3869524" cy="386783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893348" y="1228595"/>
              <a:ext cx="7742857" cy="7742857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782489" y="3100168"/>
              <a:ext cx="3869524" cy="386783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912266" y="3100168"/>
            <a:ext cx="3869524" cy="3867832"/>
            <a:chOff x="11947768" y="3100168"/>
            <a:chExt cx="3869524" cy="386783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058628" y="1228595"/>
              <a:ext cx="7742857" cy="7742857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947768" y="3100168"/>
              <a:ext cx="3869524" cy="3867832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961905" y="865365"/>
            <a:ext cx="6485714" cy="119498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5200" kern="0" spc="-300" dirty="0">
                <a:solidFill>
                  <a:srgbClr val="0060CD"/>
                </a:solidFill>
                <a:latin typeface="Noto Sans CJK KR Bold" pitchFamily="34" charset="0"/>
              </a:rPr>
              <a:t>프로젝트 개요</a:t>
            </a:r>
            <a:endParaRPr lang="en-US" dirty="0"/>
          </a:p>
        </p:txBody>
      </p:sp>
      <p:grpSp>
        <p:nvGrpSpPr>
          <p:cNvPr id="1007" name="그룹 1007"/>
          <p:cNvGrpSpPr/>
          <p:nvPr/>
        </p:nvGrpSpPr>
        <p:grpSpPr>
          <a:xfrm>
            <a:off x="9041427" y="7413913"/>
            <a:ext cx="232644" cy="413306"/>
            <a:chOff x="10600929" y="7413913"/>
            <a:chExt cx="232644" cy="413306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10600929" y="7413913"/>
              <a:ext cx="232644" cy="413306"/>
            </a:xfrm>
            <a:prstGeom prst="rect">
              <a:avLst/>
            </a:prstGeom>
          </p:spPr>
        </p:pic>
      </p:grpSp>
      <p:sp>
        <p:nvSpPr>
          <p:cNvPr id="33" name="Object 33"/>
          <p:cNvSpPr txBox="1"/>
          <p:nvPr/>
        </p:nvSpPr>
        <p:spPr>
          <a:xfrm>
            <a:off x="3123572" y="3695700"/>
            <a:ext cx="2648521" cy="48073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3600" b="1" dirty="0">
                <a:solidFill>
                  <a:srgbClr val="FFFFFF"/>
                </a:solidFill>
                <a:latin typeface="Noto Sans CJK KR Regular" pitchFamily="34" charset="0"/>
                <a:cs typeface="Noto Sans CJK KR Regular" pitchFamily="34" charset="0"/>
              </a:rPr>
              <a:t>편리함</a:t>
            </a:r>
            <a:endParaRPr lang="en-US" sz="3200" b="1" dirty="0"/>
          </a:p>
        </p:txBody>
      </p:sp>
      <p:sp>
        <p:nvSpPr>
          <p:cNvPr id="34" name="Object 34"/>
          <p:cNvSpPr txBox="1"/>
          <p:nvPr/>
        </p:nvSpPr>
        <p:spPr>
          <a:xfrm>
            <a:off x="8179484" y="3695700"/>
            <a:ext cx="1806103" cy="45713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3600" b="1" dirty="0">
                <a:solidFill>
                  <a:srgbClr val="FFFFFF"/>
                </a:solidFill>
                <a:latin typeface="Noto Sans CJK KR Regular" pitchFamily="34" charset="0"/>
                <a:cs typeface="Noto Sans CJK KR Regular" pitchFamily="34" charset="0"/>
              </a:rPr>
              <a:t>통합성</a:t>
            </a:r>
            <a:endParaRPr lang="en-US" sz="3200" b="1" dirty="0"/>
          </a:p>
        </p:txBody>
      </p:sp>
      <p:sp>
        <p:nvSpPr>
          <p:cNvPr id="35" name="Object 35"/>
          <p:cNvSpPr txBox="1"/>
          <p:nvPr/>
        </p:nvSpPr>
        <p:spPr>
          <a:xfrm>
            <a:off x="11828003" y="3695700"/>
            <a:ext cx="4097797" cy="45713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3600" b="1" dirty="0">
                <a:solidFill>
                  <a:srgbClr val="FFFFFF"/>
                </a:solidFill>
                <a:latin typeface="Noto Sans CJK KR Regular" pitchFamily="34" charset="0"/>
                <a:cs typeface="Noto Sans CJK KR Regular" pitchFamily="34" charset="0"/>
              </a:rPr>
              <a:t>연계성</a:t>
            </a:r>
            <a:endParaRPr lang="en-US" sz="3200" b="1" dirty="0"/>
          </a:p>
        </p:txBody>
      </p:sp>
      <p:sp>
        <p:nvSpPr>
          <p:cNvPr id="38" name="Object 38"/>
          <p:cNvSpPr txBox="1"/>
          <p:nvPr/>
        </p:nvSpPr>
        <p:spPr>
          <a:xfrm>
            <a:off x="3649262" y="8274397"/>
            <a:ext cx="10981138" cy="857119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ko-KR" altLang="en-US" sz="32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흩어진 계좌를 한 곳에서 확인하고 처리함으로써</a:t>
            </a:r>
            <a:r>
              <a:rPr lang="en-US" altLang="ko-KR" sz="32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</a:p>
          <a:p>
            <a:pPr algn="ctr"/>
            <a:r>
              <a:rPr lang="ko-KR" altLang="en-US" sz="32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고객은 은행 이용에 </a:t>
            </a:r>
            <a:r>
              <a:rPr lang="ko-KR" altLang="en-US" sz="3200" b="1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편리함</a:t>
            </a:r>
            <a:r>
              <a:rPr lang="ko-KR" altLang="en-US" sz="32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을 느낄 수 있음</a:t>
            </a:r>
            <a:endParaRPr lang="en-US" sz="3200" dirty="0"/>
          </a:p>
        </p:txBody>
      </p:sp>
      <p:sp>
        <p:nvSpPr>
          <p:cNvPr id="43" name="Object 43"/>
          <p:cNvSpPr txBox="1"/>
          <p:nvPr/>
        </p:nvSpPr>
        <p:spPr>
          <a:xfrm>
            <a:off x="961905" y="1820558"/>
            <a:ext cx="6730743" cy="58153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2500" b="1" dirty="0">
                <a:solidFill>
                  <a:srgbClr val="000000"/>
                </a:solidFill>
                <a:latin typeface="Noto Sans CJK KR Regular" pitchFamily="34" charset="0"/>
              </a:rPr>
              <a:t>은행 별 계좌를 통합한 뱅킹 서비스</a:t>
            </a:r>
            <a:endParaRPr lang="en-US" dirty="0"/>
          </a:p>
        </p:txBody>
      </p:sp>
      <p:pic>
        <p:nvPicPr>
          <p:cNvPr id="5" name="그래픽 4" descr="은행 단색으로 채워진">
            <a:extLst>
              <a:ext uri="{FF2B5EF4-FFF2-40B4-BE49-F238E27FC236}">
                <a16:creationId xmlns:a16="http://schemas.microsoft.com/office/drawing/2014/main" id="{FE1B5543-43A9-4C32-A238-12BB907E359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649262" y="4308614"/>
            <a:ext cx="1905000" cy="1905000"/>
          </a:xfrm>
          <a:prstGeom prst="rect">
            <a:avLst/>
          </a:prstGeom>
        </p:spPr>
      </p:pic>
      <p:pic>
        <p:nvPicPr>
          <p:cNvPr id="9" name="그래픽 8" descr="돼지 저금통 단색으로 채워진">
            <a:extLst>
              <a:ext uri="{FF2B5EF4-FFF2-40B4-BE49-F238E27FC236}">
                <a16:creationId xmlns:a16="http://schemas.microsoft.com/office/drawing/2014/main" id="{73EF1372-03F5-41AB-9EF8-9CBB5B53A88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2892658" y="4152831"/>
            <a:ext cx="2177046" cy="2177046"/>
          </a:xfrm>
          <a:prstGeom prst="rect">
            <a:avLst/>
          </a:prstGeom>
        </p:spPr>
      </p:pic>
      <p:pic>
        <p:nvPicPr>
          <p:cNvPr id="13" name="그래픽 12" descr="블록체인 단색으로 채워진">
            <a:extLst>
              <a:ext uri="{FF2B5EF4-FFF2-40B4-BE49-F238E27FC236}">
                <a16:creationId xmlns:a16="http://schemas.microsoft.com/office/drawing/2014/main" id="{F9E4EFD5-FB1E-47D2-AD30-6EA341A4651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334776" y="4526560"/>
            <a:ext cx="1687054" cy="168705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Object 50"/>
          <p:cNvSpPr txBox="1"/>
          <p:nvPr/>
        </p:nvSpPr>
        <p:spPr>
          <a:xfrm>
            <a:off x="961905" y="865365"/>
            <a:ext cx="5890476" cy="119498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5200" kern="0" spc="-300" dirty="0">
                <a:solidFill>
                  <a:srgbClr val="0060CD"/>
                </a:solidFill>
                <a:latin typeface="Noto Sans CJK KR Bold" pitchFamily="34" charset="0"/>
                <a:cs typeface="Noto Sans CJK KR Bold" pitchFamily="34" charset="0"/>
              </a:rPr>
              <a:t>기능명세서</a:t>
            </a:r>
            <a:endParaRPr lang="en-US" dirty="0"/>
          </a:p>
        </p:txBody>
      </p:sp>
      <p:sp>
        <p:nvSpPr>
          <p:cNvPr id="55" name="Object 55"/>
          <p:cNvSpPr txBox="1"/>
          <p:nvPr/>
        </p:nvSpPr>
        <p:spPr>
          <a:xfrm>
            <a:off x="961905" y="1820558"/>
            <a:ext cx="6730743" cy="58153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2500" b="1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통합 계좌 프로그램의 메뉴 및 기능 설명</a:t>
            </a:r>
            <a:endParaRPr lang="en-US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D5E5BC7B-F2B5-423D-9BB9-BD8EDE454F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3714253"/>
              </p:ext>
            </p:extLst>
          </p:nvPr>
        </p:nvGraphicFramePr>
        <p:xfrm>
          <a:off x="1194215" y="2460503"/>
          <a:ext cx="15899569" cy="7048202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1942094">
                  <a:extLst>
                    <a:ext uri="{9D8B030D-6E8A-4147-A177-3AD203B41FA5}">
                      <a16:colId xmlns:a16="http://schemas.microsoft.com/office/drawing/2014/main" val="1554508918"/>
                    </a:ext>
                  </a:extLst>
                </a:gridCol>
                <a:gridCol w="2240878">
                  <a:extLst>
                    <a:ext uri="{9D8B030D-6E8A-4147-A177-3AD203B41FA5}">
                      <a16:colId xmlns:a16="http://schemas.microsoft.com/office/drawing/2014/main" val="2403776512"/>
                    </a:ext>
                  </a:extLst>
                </a:gridCol>
                <a:gridCol w="1579287">
                  <a:extLst>
                    <a:ext uri="{9D8B030D-6E8A-4147-A177-3AD203B41FA5}">
                      <a16:colId xmlns:a16="http://schemas.microsoft.com/office/drawing/2014/main" val="2541176038"/>
                    </a:ext>
                  </a:extLst>
                </a:gridCol>
                <a:gridCol w="5804943">
                  <a:extLst>
                    <a:ext uri="{9D8B030D-6E8A-4147-A177-3AD203B41FA5}">
                      <a16:colId xmlns:a16="http://schemas.microsoft.com/office/drawing/2014/main" val="3660180202"/>
                    </a:ext>
                  </a:extLst>
                </a:gridCol>
                <a:gridCol w="4332367">
                  <a:extLst>
                    <a:ext uri="{9D8B030D-6E8A-4147-A177-3AD203B41FA5}">
                      <a16:colId xmlns:a16="http://schemas.microsoft.com/office/drawing/2014/main" val="2550565867"/>
                    </a:ext>
                  </a:extLst>
                </a:gridCol>
              </a:tblGrid>
              <a:tr h="618301"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Category</a:t>
                      </a:r>
                      <a:endParaRPr lang="en-US" sz="1600" b="1" i="0" u="none" strike="noStrike" dirty="0"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8285" marR="8285" marT="828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u="none" strike="noStrike" dirty="0">
                          <a:effectLst/>
                        </a:rPr>
                        <a:t>설명</a:t>
                      </a:r>
                      <a:endParaRPr lang="ko-KR" altLang="en-US" sz="1600" b="1" i="0" u="none" strike="noStrike" dirty="0"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8285" marR="8285" marT="828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u="none" strike="noStrike" dirty="0">
                          <a:effectLst/>
                        </a:rPr>
                        <a:t>제약조건</a:t>
                      </a:r>
                      <a:endParaRPr lang="ko-KR" altLang="en-US" sz="1600" b="1" i="0" u="none" strike="noStrike" dirty="0"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8285" marR="8285" marT="828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6079746"/>
                  </a:ext>
                </a:extLst>
              </a:tr>
              <a:tr h="61830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>
                          <a:effectLst/>
                        </a:rPr>
                        <a:t>1 Depth</a:t>
                      </a:r>
                      <a:endParaRPr lang="en-US" sz="1600" b="1" i="0" u="none" strike="noStrike"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8285" marR="8285" marT="828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2 Depth</a:t>
                      </a:r>
                      <a:endParaRPr lang="en-US" sz="1600" b="1" i="0" u="none" strike="noStrike" dirty="0"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8285" marR="8285" marT="828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3 Depth</a:t>
                      </a:r>
                      <a:endParaRPr lang="en-US" sz="1600" b="1" i="0" u="none" strike="noStrike" dirty="0"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8285" marR="8285" marT="828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9295322"/>
                  </a:ext>
                </a:extLst>
              </a:tr>
              <a:tr h="40889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>
                          <a:effectLst/>
                        </a:rPr>
                        <a:t>공통</a:t>
                      </a:r>
                      <a:endParaRPr lang="ko-KR" altLang="en-US" sz="1600" b="1" i="0" u="none" strike="noStrike" dirty="0"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8285" marR="8285" marT="828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로그인</a:t>
                      </a:r>
                      <a:endParaRPr lang="ko-KR" altLang="en-US" sz="1600" b="0" i="0" u="none" strike="noStrike"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8285" marR="8285" marT="828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　</a:t>
                      </a:r>
                      <a:endParaRPr lang="ko-KR" altLang="en-US" sz="1600" b="0" i="0" u="none" strike="noStrike"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8285" marR="8285" marT="828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>
                          <a:effectLst/>
                        </a:rPr>
                        <a:t>통합 계좌 프로그램에 로그인하는 기능이다</a:t>
                      </a:r>
                      <a:r>
                        <a:rPr lang="en-US" altLang="ko-KR" sz="1600" u="none" strike="noStrike" dirty="0">
                          <a:effectLst/>
                        </a:rPr>
                        <a:t>.</a:t>
                      </a:r>
                      <a:endParaRPr lang="en-US" altLang="ko-KR" sz="1600" b="0" i="0" u="none" strike="noStrike" dirty="0"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8285" marR="8285" marT="828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ko-KR" altLang="en-US" sz="1600" u="none" strike="noStrike" dirty="0">
                          <a:effectLst/>
                        </a:rPr>
                        <a:t>　</a:t>
                      </a:r>
                      <a:endParaRPr lang="ko-KR" altLang="en-US" sz="1600" b="0" i="0" u="none" strike="noStrike" dirty="0"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8285" marR="8285" marT="828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1522870"/>
                  </a:ext>
                </a:extLst>
              </a:tr>
              <a:tr h="40889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　</a:t>
                      </a:r>
                      <a:endParaRPr lang="ko-KR" altLang="en-US" sz="1600" b="1" i="0" u="none" strike="noStrike"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8285" marR="8285" marT="828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로그아웃</a:t>
                      </a:r>
                      <a:endParaRPr lang="ko-KR" altLang="en-US" sz="1600" b="0" i="0" u="none" strike="noStrike"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8285" marR="8285" marT="828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　</a:t>
                      </a:r>
                      <a:endParaRPr lang="ko-KR" altLang="en-US" sz="1600" b="0" i="0" u="none" strike="noStrike"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8285" marR="8285" marT="828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통합 계좌 프로그램에서 로그아웃 하는 기능이다</a:t>
                      </a:r>
                      <a:r>
                        <a:rPr lang="en-US" altLang="ko-KR" sz="1600" u="none" strike="noStrike">
                          <a:effectLst/>
                        </a:rPr>
                        <a:t>. </a:t>
                      </a:r>
                      <a:endParaRPr lang="en-US" altLang="ko-KR" sz="1600" b="0" i="0" u="none" strike="noStrike"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8285" marR="8285" marT="828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ko-KR" altLang="en-US" sz="1600" u="none" strike="noStrike" dirty="0">
                          <a:effectLst/>
                        </a:rPr>
                        <a:t>　</a:t>
                      </a:r>
                      <a:endParaRPr lang="ko-KR" altLang="en-US" sz="1600" b="0" i="0" u="none" strike="noStrike" dirty="0"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8285" marR="8285" marT="828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907214"/>
                  </a:ext>
                </a:extLst>
              </a:tr>
              <a:tr h="40889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　</a:t>
                      </a:r>
                      <a:endParaRPr lang="ko-KR" altLang="en-US" sz="1600" b="1" i="0" u="none" strike="noStrike"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8285" marR="8285" marT="828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>
                          <a:effectLst/>
                        </a:rPr>
                        <a:t>회원가입</a:t>
                      </a:r>
                      <a:endParaRPr lang="ko-KR" altLang="en-US" sz="1600" b="0" i="0" u="none" strike="noStrike" dirty="0"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8285" marR="8285" marT="828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>
                          <a:effectLst/>
                        </a:rPr>
                        <a:t>　</a:t>
                      </a:r>
                      <a:endParaRPr lang="ko-KR" altLang="en-US" sz="1600" b="0" i="0" u="none" strike="noStrike" dirty="0"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8285" marR="8285" marT="828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통합 계좌 프로그램에 회원가입하는 기능이다</a:t>
                      </a:r>
                      <a:r>
                        <a:rPr lang="en-US" altLang="ko-KR" sz="1600" u="none" strike="noStrike">
                          <a:effectLst/>
                        </a:rPr>
                        <a:t>.</a:t>
                      </a:r>
                      <a:endParaRPr lang="en-US" altLang="ko-KR" sz="1600" b="0" i="0" u="none" strike="noStrike"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8285" marR="8285" marT="828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ko-KR" altLang="en-US" sz="1600" u="none" strike="noStrike" dirty="0">
                          <a:effectLst/>
                        </a:rPr>
                        <a:t>■ 주민번호 입력 시</a:t>
                      </a:r>
                      <a:r>
                        <a:rPr lang="en-US" altLang="ko-KR" sz="1600" u="none" strike="noStrike" dirty="0">
                          <a:effectLst/>
                        </a:rPr>
                        <a:t>, </a:t>
                      </a:r>
                      <a:r>
                        <a:rPr lang="ko-KR" altLang="en-US" sz="1600" u="none" strike="noStrike" dirty="0">
                          <a:effectLst/>
                        </a:rPr>
                        <a:t>나이와 성별 자동으로 입력</a:t>
                      </a:r>
                      <a:endParaRPr lang="ko-KR" altLang="en-US" sz="1600" b="0" i="0" u="none" strike="noStrike" dirty="0"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8285" marR="8285" marT="828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20404510"/>
                  </a:ext>
                </a:extLst>
              </a:tr>
              <a:tr h="40889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>
                          <a:effectLst/>
                        </a:rPr>
                        <a:t>계좌 관리 서비스</a:t>
                      </a:r>
                      <a:endParaRPr lang="ko-KR" altLang="en-US" sz="1600" b="1" i="0" u="none" strike="noStrike" dirty="0"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8285" marR="8285" marT="828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계좌 조회</a:t>
                      </a:r>
                      <a:endParaRPr lang="ko-KR" altLang="en-US" sz="1600" b="0" i="0" u="none" strike="noStrike"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8285" marR="8285" marT="828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전체 계좌 조회</a:t>
                      </a:r>
                      <a:endParaRPr lang="ko-KR" altLang="en-US" sz="1600" b="0" i="0" u="none" strike="noStrike"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8285" marR="8285" marT="828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로그인 중인 계정의 전체 계좌를 조회할 수 있다</a:t>
                      </a:r>
                      <a:r>
                        <a:rPr lang="en-US" altLang="ko-KR" sz="1600" u="none" strike="noStrike">
                          <a:effectLst/>
                        </a:rPr>
                        <a:t>.</a:t>
                      </a:r>
                      <a:endParaRPr lang="en-US" altLang="ko-KR" sz="1600" b="0" i="0" u="none" strike="noStrike"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8285" marR="8285" marT="828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ko-KR" altLang="en-US" sz="1600" u="none" strike="noStrike" dirty="0">
                          <a:effectLst/>
                        </a:rPr>
                        <a:t>　</a:t>
                      </a:r>
                      <a:endParaRPr lang="ko-KR" altLang="en-US" sz="1600" b="0" i="0" u="none" strike="noStrike" dirty="0"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8285" marR="8285" marT="828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89185526"/>
                  </a:ext>
                </a:extLst>
              </a:tr>
              <a:tr h="40889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>
                          <a:effectLst/>
                        </a:rPr>
                        <a:t>　</a:t>
                      </a:r>
                      <a:endParaRPr lang="ko-KR" altLang="en-US" sz="1600" b="1" i="0" u="none" strike="noStrike" dirty="0"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8285" marR="8285" marT="828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은행별 조회</a:t>
                      </a:r>
                      <a:endParaRPr lang="ko-KR" altLang="en-US" sz="1600" b="0" i="0" u="none" strike="noStrike"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8285" marR="8285" marT="828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>
                          <a:effectLst/>
                        </a:rPr>
                        <a:t>은행으로 검색하여 계좌를 조회할 수 있는 기능이다</a:t>
                      </a:r>
                      <a:r>
                        <a:rPr lang="en-US" altLang="ko-KR" sz="1600" u="none" strike="noStrike" dirty="0">
                          <a:effectLst/>
                        </a:rPr>
                        <a:t>.</a:t>
                      </a:r>
                      <a:endParaRPr lang="en-US" altLang="ko-KR" sz="1600" b="0" i="0" u="none" strike="noStrike" dirty="0"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8285" marR="8285" marT="828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ko-KR" altLang="en-US" sz="1600" u="none" strike="noStrike" dirty="0">
                          <a:effectLst/>
                        </a:rPr>
                        <a:t>　</a:t>
                      </a:r>
                      <a:endParaRPr lang="ko-KR" altLang="en-US" sz="1600" b="0" i="0" u="none" strike="noStrike" dirty="0"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8285" marR="8285" marT="828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9233310"/>
                  </a:ext>
                </a:extLst>
              </a:tr>
              <a:tr h="40889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　</a:t>
                      </a:r>
                      <a:endParaRPr lang="ko-KR" altLang="en-US" sz="1600" b="1" i="0" u="none" strike="noStrike"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8285" marR="8285" marT="828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계좌 번호로 조회</a:t>
                      </a:r>
                      <a:endParaRPr lang="ko-KR" altLang="en-US" sz="1600" b="0" i="0" u="none" strike="noStrike"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8285" marR="8285" marT="828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계좌번호로 검색하여 계좌를 조회할 수 있는 기능이다</a:t>
                      </a:r>
                      <a:r>
                        <a:rPr lang="en-US" altLang="ko-KR" sz="1600" u="none" strike="noStrike">
                          <a:effectLst/>
                        </a:rPr>
                        <a:t>.</a:t>
                      </a:r>
                      <a:endParaRPr lang="en-US" altLang="ko-KR" sz="1600" b="0" i="0" u="none" strike="noStrike"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8285" marR="8285" marT="828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ko-KR" altLang="en-US" sz="1600" u="none" strike="noStrike" dirty="0">
                          <a:effectLst/>
                        </a:rPr>
                        <a:t>　</a:t>
                      </a:r>
                      <a:endParaRPr lang="ko-KR" altLang="en-US" sz="1600" b="0" i="0" u="none" strike="noStrike" dirty="0"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8285" marR="8285" marT="828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1538680"/>
                  </a:ext>
                </a:extLst>
              </a:tr>
              <a:tr h="40889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　</a:t>
                      </a:r>
                      <a:endParaRPr lang="ko-KR" altLang="en-US" sz="1600" b="1" i="0" u="none" strike="noStrike"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8285" marR="8285" marT="828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계좌 해지</a:t>
                      </a:r>
                      <a:endParaRPr lang="ko-KR" altLang="en-US" sz="1600" b="0" i="0" u="none" strike="noStrike"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8285" marR="8285" marT="828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　</a:t>
                      </a:r>
                      <a:endParaRPr lang="ko-KR" altLang="en-US" sz="1600" b="0" i="0" u="none" strike="noStrike"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8285" marR="8285" marT="828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계좌를 해지하는 기능이다</a:t>
                      </a:r>
                      <a:r>
                        <a:rPr lang="en-US" altLang="ko-KR" sz="1600" u="none" strike="noStrike">
                          <a:effectLst/>
                        </a:rPr>
                        <a:t>. </a:t>
                      </a:r>
                      <a:endParaRPr lang="en-US" altLang="ko-KR" sz="1600" b="0" i="0" u="none" strike="noStrike"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8285" marR="8285" marT="828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ko-KR" altLang="en-US" sz="1600" u="none" strike="noStrike" dirty="0">
                          <a:effectLst/>
                        </a:rPr>
                        <a:t>■ 잔액이 존재하면 해지가 불가능하다</a:t>
                      </a:r>
                      <a:r>
                        <a:rPr lang="en-US" altLang="ko-KR" sz="1600" u="none" strike="noStrike" dirty="0">
                          <a:effectLst/>
                        </a:rPr>
                        <a:t>.</a:t>
                      </a:r>
                      <a:endParaRPr lang="en-US" altLang="ko-KR" sz="1600" b="0" i="0" u="none" strike="noStrike" dirty="0"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8285" marR="8285" marT="828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57126317"/>
                  </a:ext>
                </a:extLst>
              </a:tr>
              <a:tr h="40889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　</a:t>
                      </a:r>
                      <a:endParaRPr lang="ko-KR" altLang="en-US" sz="1600" b="1" i="0" u="none" strike="noStrike"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8285" marR="8285" marT="828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계좌 개설</a:t>
                      </a:r>
                      <a:endParaRPr lang="ko-KR" altLang="en-US" sz="1600" b="0" i="0" u="none" strike="noStrike"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8285" marR="8285" marT="828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>
                          <a:effectLst/>
                        </a:rPr>
                        <a:t>　</a:t>
                      </a:r>
                      <a:endParaRPr lang="ko-KR" altLang="en-US" sz="1600" b="0" i="0" u="none" strike="noStrike" dirty="0"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8285" marR="8285" marT="828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>
                          <a:effectLst/>
                        </a:rPr>
                        <a:t>새로운 계좌를 개설하는 기능이다</a:t>
                      </a:r>
                      <a:r>
                        <a:rPr lang="en-US" altLang="ko-KR" sz="1600" u="none" strike="noStrike" dirty="0">
                          <a:effectLst/>
                        </a:rPr>
                        <a:t>.</a:t>
                      </a:r>
                      <a:endParaRPr lang="en-US" altLang="ko-KR" sz="1600" b="0" i="0" u="none" strike="noStrike" dirty="0"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8285" marR="8285" marT="828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ko-KR" altLang="en-US" sz="1600" u="none" strike="noStrike" dirty="0">
                          <a:effectLst/>
                        </a:rPr>
                        <a:t>■ 계좌 개설 시</a:t>
                      </a:r>
                      <a:r>
                        <a:rPr lang="en-US" altLang="ko-KR" sz="1600" u="none" strike="noStrike" dirty="0">
                          <a:effectLst/>
                        </a:rPr>
                        <a:t>, 1000</a:t>
                      </a:r>
                      <a:r>
                        <a:rPr lang="ko-KR" altLang="en-US" sz="1600" u="none" strike="noStrike" dirty="0">
                          <a:effectLst/>
                        </a:rPr>
                        <a:t>원 이상 입력되어야 한다</a:t>
                      </a:r>
                      <a:r>
                        <a:rPr lang="en-US" altLang="ko-KR" sz="1600" u="none" strike="noStrike" dirty="0">
                          <a:effectLst/>
                        </a:rPr>
                        <a:t>.</a:t>
                      </a:r>
                    </a:p>
                    <a:p>
                      <a:pPr lvl="0" algn="l" fontAlgn="ctr"/>
                      <a:r>
                        <a:rPr lang="ko-KR" altLang="en-US" sz="1600" u="none" strike="noStrike" dirty="0">
                          <a:effectLst/>
                        </a:rPr>
                        <a:t>■ 한달 내 계좌를 개설한 적이 있으면 안된다</a:t>
                      </a:r>
                      <a:r>
                        <a:rPr lang="en-US" altLang="ko-KR" sz="1600" u="none" strike="noStrike" dirty="0">
                          <a:effectLst/>
                        </a:rPr>
                        <a:t>.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8285" marR="8285" marT="828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52651785"/>
                  </a:ext>
                </a:extLst>
              </a:tr>
              <a:tr h="40889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　</a:t>
                      </a:r>
                      <a:endParaRPr lang="ko-KR" altLang="en-US" sz="1600" b="1" i="0" u="none" strike="noStrike"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8285" marR="8285" marT="828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계좌 수정</a:t>
                      </a:r>
                      <a:endParaRPr lang="ko-KR" altLang="en-US" sz="1600" b="0" i="0" u="none" strike="noStrike"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8285" marR="8285" marT="828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　</a:t>
                      </a:r>
                      <a:endParaRPr lang="ko-KR" altLang="en-US" sz="1600" b="0" i="0" u="none" strike="noStrike"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8285" marR="8285" marT="828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>
                          <a:effectLst/>
                        </a:rPr>
                        <a:t>통합 계좌 서비스 이용을 등록하는 기능이다</a:t>
                      </a:r>
                      <a:r>
                        <a:rPr lang="en-US" altLang="ko-KR" sz="1600" u="none" strike="noStrike" dirty="0">
                          <a:effectLst/>
                        </a:rPr>
                        <a:t>. </a:t>
                      </a:r>
                      <a:endParaRPr lang="en-US" altLang="ko-KR" sz="1600" b="0" i="0" u="none" strike="noStrike" dirty="0"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8285" marR="8285" marT="828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ko-KR" altLang="en-US" sz="1600" u="none" strike="noStrike">
                          <a:effectLst/>
                        </a:rPr>
                        <a:t>　</a:t>
                      </a:r>
                      <a:endParaRPr lang="ko-KR" altLang="en-US" sz="1600" b="0" i="0" u="none" strike="noStrike"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8285" marR="8285" marT="828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97383570"/>
                  </a:ext>
                </a:extLst>
              </a:tr>
              <a:tr h="40889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　</a:t>
                      </a:r>
                      <a:endParaRPr lang="ko-KR" altLang="en-US" sz="1600" b="1" i="0" u="none" strike="noStrike"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8285" marR="8285" marT="828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계좌 등록</a:t>
                      </a:r>
                      <a:endParaRPr lang="ko-KR" altLang="en-US" sz="1600" b="0" i="0" u="none" strike="noStrike"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8285" marR="8285" marT="828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　</a:t>
                      </a:r>
                      <a:endParaRPr lang="ko-KR" altLang="en-US" sz="1600" b="0" i="0" u="none" strike="noStrike"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8285" marR="8285" marT="828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>
                          <a:effectLst/>
                        </a:rPr>
                        <a:t>계좌 별칭을 수정할 수 있는 기능이다</a:t>
                      </a:r>
                      <a:r>
                        <a:rPr lang="en-US" altLang="ko-KR" sz="1600" u="none" strike="noStrike" dirty="0">
                          <a:effectLst/>
                        </a:rPr>
                        <a:t>.</a:t>
                      </a:r>
                      <a:endParaRPr lang="en-US" altLang="ko-KR" sz="1600" b="0" i="0" u="none" strike="noStrike" dirty="0"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8285" marR="8285" marT="828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ko-KR" altLang="en-US" sz="1600" u="none" strike="noStrike" dirty="0">
                          <a:effectLst/>
                        </a:rPr>
                        <a:t>　</a:t>
                      </a:r>
                      <a:endParaRPr lang="ko-KR" altLang="en-US" sz="1600" b="0" i="0" u="none" strike="noStrike" dirty="0"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8285" marR="8285" marT="828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03614038"/>
                  </a:ext>
                </a:extLst>
              </a:tr>
              <a:tr h="40889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뱅킹거래 서비스</a:t>
                      </a:r>
                      <a:endParaRPr lang="ko-KR" altLang="en-US" sz="1600" b="1" i="0" u="none" strike="noStrike"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8285" marR="8285" marT="828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뱅킹 거래 계좌 선택</a:t>
                      </a:r>
                      <a:endParaRPr lang="ko-KR" altLang="en-US" sz="1600" b="0" i="0" u="none" strike="noStrike"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8285" marR="8285" marT="828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　</a:t>
                      </a:r>
                      <a:endParaRPr lang="ko-KR" altLang="en-US" sz="1600" b="0" i="0" u="none" strike="noStrike"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8285" marR="8285" marT="828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>
                          <a:effectLst/>
                        </a:rPr>
                        <a:t>자신의 계좌 중</a:t>
                      </a:r>
                      <a:r>
                        <a:rPr lang="en-US" altLang="ko-KR" sz="1600" u="none" strike="noStrike" dirty="0">
                          <a:effectLst/>
                        </a:rPr>
                        <a:t>, </a:t>
                      </a:r>
                      <a:r>
                        <a:rPr lang="ko-KR" altLang="en-US" sz="1600" u="none" strike="noStrike" dirty="0">
                          <a:effectLst/>
                        </a:rPr>
                        <a:t>뱅킹 거래 할 계좌를 선택하는 기능이다</a:t>
                      </a:r>
                      <a:r>
                        <a:rPr lang="en-US" altLang="ko-KR" sz="1600" u="none" strike="noStrike" dirty="0">
                          <a:effectLst/>
                        </a:rPr>
                        <a:t>. </a:t>
                      </a:r>
                      <a:endParaRPr lang="en-US" altLang="ko-KR" sz="1600" b="0" i="0" u="none" strike="noStrike" dirty="0"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8285" marR="8285" marT="828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ko-KR" altLang="en-US" sz="1600" u="none" strike="noStrike">
                          <a:effectLst/>
                        </a:rPr>
                        <a:t>　</a:t>
                      </a:r>
                      <a:endParaRPr lang="ko-KR" altLang="en-US" sz="1600" b="0" i="0" u="none" strike="noStrike"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8285" marR="8285" marT="828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4976664"/>
                  </a:ext>
                </a:extLst>
              </a:tr>
              <a:tr h="40889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　</a:t>
                      </a:r>
                      <a:endParaRPr lang="ko-KR" altLang="en-US" sz="1600" b="1" i="0" u="none" strike="noStrike"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8285" marR="8285" marT="828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입금</a:t>
                      </a:r>
                      <a:endParaRPr lang="ko-KR" altLang="en-US" sz="1600" b="0" i="0" u="none" strike="noStrike"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8285" marR="8285" marT="828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　</a:t>
                      </a:r>
                      <a:endParaRPr lang="ko-KR" altLang="en-US" sz="1600" b="0" i="0" u="none" strike="noStrike"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8285" marR="8285" marT="828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>
                          <a:effectLst/>
                        </a:rPr>
                        <a:t>자신의 계좌에 돈을 입금할 수 있는 기능이다</a:t>
                      </a:r>
                      <a:r>
                        <a:rPr lang="en-US" altLang="ko-KR" sz="1600" u="none" strike="noStrike" dirty="0">
                          <a:effectLst/>
                        </a:rPr>
                        <a:t>. </a:t>
                      </a:r>
                      <a:endParaRPr lang="en-US" altLang="ko-KR" sz="1600" b="0" i="0" u="none" strike="noStrike" dirty="0"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8285" marR="8285" marT="828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ko-KR" altLang="en-US" sz="1600" u="none" strike="noStrike" dirty="0">
                          <a:effectLst/>
                        </a:rPr>
                        <a:t>　</a:t>
                      </a:r>
                      <a:endParaRPr lang="ko-KR" altLang="en-US" sz="1600" b="0" i="0" u="none" strike="noStrike" dirty="0"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8285" marR="8285" marT="828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186690"/>
                  </a:ext>
                </a:extLst>
              </a:tr>
              <a:tr h="40889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　</a:t>
                      </a:r>
                      <a:endParaRPr lang="ko-KR" altLang="en-US" sz="1600" b="1" i="0" u="none" strike="noStrike"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8285" marR="8285" marT="828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출금</a:t>
                      </a:r>
                      <a:endParaRPr lang="ko-KR" altLang="en-US" sz="1600" b="0" i="0" u="none" strike="noStrike"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8285" marR="8285" marT="828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　</a:t>
                      </a:r>
                      <a:endParaRPr lang="ko-KR" altLang="en-US" sz="1600" b="0" i="0" u="none" strike="noStrike"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8285" marR="8285" marT="828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>
                          <a:effectLst/>
                        </a:rPr>
                        <a:t>자신의 계좌에서 돈을 출금할 수 있는 기능이다</a:t>
                      </a:r>
                      <a:r>
                        <a:rPr lang="en-US" altLang="ko-KR" sz="1600" u="none" strike="noStrike" dirty="0">
                          <a:effectLst/>
                        </a:rPr>
                        <a:t>. </a:t>
                      </a:r>
                      <a:endParaRPr lang="en-US" altLang="ko-KR" sz="1600" b="0" i="0" u="none" strike="noStrike" dirty="0"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8285" marR="8285" marT="828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ko-KR" altLang="en-US" sz="1600" u="none" strike="noStrike">
                          <a:effectLst/>
                        </a:rPr>
                        <a:t>■ </a:t>
                      </a:r>
                      <a:r>
                        <a:rPr lang="en-US" altLang="ko-KR" sz="1600" u="none" strike="noStrike">
                          <a:effectLst/>
                        </a:rPr>
                        <a:t>0</a:t>
                      </a:r>
                      <a:r>
                        <a:rPr lang="ko-KR" altLang="en-US" sz="1600" u="none" strike="noStrike">
                          <a:effectLst/>
                        </a:rPr>
                        <a:t>원 이상만 출금 가능하다</a:t>
                      </a:r>
                      <a:r>
                        <a:rPr lang="en-US" altLang="ko-KR" sz="1600" u="none" strike="noStrike">
                          <a:effectLst/>
                        </a:rPr>
                        <a:t>.</a:t>
                      </a:r>
                      <a:endParaRPr lang="en-US" altLang="ko-KR" sz="1600" b="0" i="0" u="none" strike="noStrike"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8285" marR="8285" marT="828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3908952"/>
                  </a:ext>
                </a:extLst>
              </a:tr>
              <a:tr h="40889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　</a:t>
                      </a:r>
                      <a:endParaRPr lang="ko-KR" altLang="en-US" sz="1600" b="1" i="0" u="none" strike="noStrike"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8285" marR="8285" marT="828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계좌이체</a:t>
                      </a:r>
                      <a:endParaRPr lang="ko-KR" altLang="en-US" sz="1600" b="0" i="0" u="none" strike="noStrike"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8285" marR="8285" marT="828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　</a:t>
                      </a:r>
                      <a:endParaRPr lang="ko-KR" altLang="en-US" sz="1600" b="0" i="0" u="none" strike="noStrike"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8285" marR="8285" marT="828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>
                          <a:effectLst/>
                        </a:rPr>
                        <a:t>다른 계좌에 돈을 이체할 수 있는 기능이다</a:t>
                      </a:r>
                      <a:r>
                        <a:rPr lang="en-US" altLang="ko-KR" sz="1600" u="none" strike="noStrike" dirty="0">
                          <a:effectLst/>
                        </a:rPr>
                        <a:t>. </a:t>
                      </a:r>
                      <a:endParaRPr lang="en-US" altLang="ko-KR" sz="1600" b="0" i="0" u="none" strike="noStrike" dirty="0"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8285" marR="8285" marT="828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ko-KR" altLang="en-US" sz="1600" u="none" strike="noStrike" dirty="0">
                          <a:effectLst/>
                        </a:rPr>
                        <a:t>■ </a:t>
                      </a:r>
                      <a:r>
                        <a:rPr lang="en-US" altLang="ko-KR" sz="1600" u="none" strike="noStrike" dirty="0">
                          <a:effectLst/>
                        </a:rPr>
                        <a:t>0</a:t>
                      </a:r>
                      <a:r>
                        <a:rPr lang="ko-KR" altLang="en-US" sz="1600" u="none" strike="noStrike" dirty="0">
                          <a:effectLst/>
                        </a:rPr>
                        <a:t>원 이상만 이체 가능하다</a:t>
                      </a:r>
                      <a:r>
                        <a:rPr lang="en-US" altLang="ko-KR" sz="1600" u="none" strike="noStrike" dirty="0">
                          <a:effectLst/>
                        </a:rPr>
                        <a:t>.</a:t>
                      </a:r>
                      <a:endParaRPr lang="en-US" altLang="ko-KR" sz="1600" b="0" i="0" u="none" strike="noStrike" dirty="0"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8285" marR="8285" marT="828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5636441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2" name="그룹 1022"/>
          <p:cNvGrpSpPr/>
          <p:nvPr/>
        </p:nvGrpSpPr>
        <p:grpSpPr>
          <a:xfrm>
            <a:off x="-4404038" y="2651630"/>
            <a:ext cx="7600687" cy="8019760"/>
            <a:chOff x="-4404038" y="2651630"/>
            <a:chExt cx="7600687" cy="8019760"/>
          </a:xfrm>
        </p:grpSpPr>
        <p:pic>
          <p:nvPicPr>
            <p:cNvPr id="76" name="Object 7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108003" y="-1227336"/>
              <a:ext cx="15209524" cy="16047619"/>
            </a:xfrm>
            <a:prstGeom prst="rect">
              <a:avLst/>
            </a:prstGeom>
          </p:spPr>
        </p:pic>
        <p:pic>
          <p:nvPicPr>
            <p:cNvPr id="77" name="Object 7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404038" y="2651630"/>
              <a:ext cx="7600687" cy="8019760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-4369108" y="3490530"/>
            <a:ext cx="6378792" cy="6376002"/>
            <a:chOff x="-4369108" y="3490530"/>
            <a:chExt cx="6378792" cy="6376002"/>
          </a:xfrm>
        </p:grpSpPr>
        <p:pic>
          <p:nvPicPr>
            <p:cNvPr id="80" name="Object 7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7471034" y="417564"/>
              <a:ext cx="12761905" cy="12752381"/>
            </a:xfrm>
            <a:prstGeom prst="rect">
              <a:avLst/>
            </a:prstGeom>
          </p:spPr>
        </p:pic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4369108" y="3490530"/>
              <a:ext cx="6378792" cy="6376002"/>
            </a:xfrm>
            <a:prstGeom prst="rect">
              <a:avLst/>
            </a:prstGeom>
          </p:spPr>
        </p:pic>
      </p:grpSp>
      <p:sp>
        <p:nvSpPr>
          <p:cNvPr id="83" name="Object 83"/>
          <p:cNvSpPr txBox="1"/>
          <p:nvPr/>
        </p:nvSpPr>
        <p:spPr>
          <a:xfrm>
            <a:off x="961905" y="865365"/>
            <a:ext cx="6385714" cy="119498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5200" kern="0" spc="-300" dirty="0">
                <a:solidFill>
                  <a:srgbClr val="0060CD"/>
                </a:solidFill>
                <a:latin typeface="Noto Sans CJK KR Bold" pitchFamily="34" charset="0"/>
                <a:cs typeface="Noto Sans CJK KR Bold" pitchFamily="34" charset="0"/>
              </a:rPr>
              <a:t>UML</a:t>
            </a:r>
            <a:endParaRPr lang="en-US" dirty="0"/>
          </a:p>
        </p:txBody>
      </p:sp>
      <p:sp>
        <p:nvSpPr>
          <p:cNvPr id="84" name="Object 84"/>
          <p:cNvSpPr txBox="1"/>
          <p:nvPr/>
        </p:nvSpPr>
        <p:spPr>
          <a:xfrm>
            <a:off x="961905" y="1820558"/>
            <a:ext cx="6730743" cy="58153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2500" b="1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유스케이스 다이어그램</a:t>
            </a:r>
            <a:endParaRPr lang="en-US" dirty="0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2E99697F-1B43-4EFD-B8D5-533B40CCF5B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3357288"/>
            <a:ext cx="14600915" cy="5560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6043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bject 18"/>
          <p:cNvSpPr txBox="1"/>
          <p:nvPr/>
        </p:nvSpPr>
        <p:spPr>
          <a:xfrm>
            <a:off x="961905" y="865365"/>
            <a:ext cx="6485714" cy="119498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5200" kern="0" spc="-300" dirty="0">
                <a:solidFill>
                  <a:srgbClr val="0060CD"/>
                </a:solidFill>
                <a:latin typeface="Noto Sans CJK KR Bold" pitchFamily="34" charset="0"/>
                <a:cs typeface="Noto Sans CJK KR Bold" pitchFamily="34" charset="0"/>
              </a:rPr>
              <a:t>ERD</a:t>
            </a:r>
            <a:endParaRPr lang="en-US" dirty="0"/>
          </a:p>
        </p:txBody>
      </p:sp>
      <p:pic>
        <p:nvPicPr>
          <p:cNvPr id="45" name="그림 44" descr="테이블이(가) 표시된 사진&#10;&#10;자동 생성된 설명">
            <a:extLst>
              <a:ext uri="{FF2B5EF4-FFF2-40B4-BE49-F238E27FC236}">
                <a16:creationId xmlns:a16="http://schemas.microsoft.com/office/drawing/2014/main" id="{678EE888-DFA3-4125-B1DB-BA93DF0AC2F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89" t="5555" r="44191" b="52223"/>
          <a:stretch/>
        </p:blipFill>
        <p:spPr>
          <a:xfrm>
            <a:off x="685800" y="2324100"/>
            <a:ext cx="17124271" cy="7596073"/>
          </a:xfrm>
          <a:prstGeom prst="rect">
            <a:avLst/>
          </a:prstGeom>
        </p:spPr>
      </p:pic>
      <p:sp>
        <p:nvSpPr>
          <p:cNvPr id="46" name="Object 43">
            <a:extLst>
              <a:ext uri="{FF2B5EF4-FFF2-40B4-BE49-F238E27FC236}">
                <a16:creationId xmlns:a16="http://schemas.microsoft.com/office/drawing/2014/main" id="{EF0066A6-048D-46D4-94A2-38BC3FCF3EA6}"/>
              </a:ext>
            </a:extLst>
          </p:cNvPr>
          <p:cNvSpPr txBox="1"/>
          <p:nvPr/>
        </p:nvSpPr>
        <p:spPr>
          <a:xfrm>
            <a:off x="961905" y="1820558"/>
            <a:ext cx="6730743" cy="58153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2500" b="1" dirty="0">
                <a:solidFill>
                  <a:srgbClr val="000000"/>
                </a:solidFill>
                <a:latin typeface="Noto Sans CJK KR Regular" pitchFamily="34" charset="0"/>
              </a:rPr>
              <a:t>데이터 모델링</a:t>
            </a:r>
            <a:endParaRPr lang="en-US" dirty="0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620E13DC-8132-4742-90ED-0173151380D9}"/>
              </a:ext>
            </a:extLst>
          </p:cNvPr>
          <p:cNvSpPr/>
          <p:nvPr/>
        </p:nvSpPr>
        <p:spPr>
          <a:xfrm>
            <a:off x="838200" y="2324100"/>
            <a:ext cx="12115800" cy="2362200"/>
          </a:xfrm>
          <a:prstGeom prst="roundRect">
            <a:avLst/>
          </a:prstGeom>
          <a:noFill/>
          <a:ln w="571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8B32550A-7D54-4252-B453-450E870F63B0}"/>
              </a:ext>
            </a:extLst>
          </p:cNvPr>
          <p:cNvSpPr/>
          <p:nvPr/>
        </p:nvSpPr>
        <p:spPr>
          <a:xfrm>
            <a:off x="10363200" y="4838700"/>
            <a:ext cx="6112388" cy="1676400"/>
          </a:xfrm>
          <a:prstGeom prst="roundRect">
            <a:avLst/>
          </a:prstGeom>
          <a:noFill/>
          <a:ln w="571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F30829A5-C345-40B1-AB8E-208ABE71E929}"/>
              </a:ext>
            </a:extLst>
          </p:cNvPr>
          <p:cNvSpPr/>
          <p:nvPr/>
        </p:nvSpPr>
        <p:spPr>
          <a:xfrm>
            <a:off x="9372600" y="7379435"/>
            <a:ext cx="8229600" cy="2540737"/>
          </a:xfrm>
          <a:prstGeom prst="roundRect">
            <a:avLst/>
          </a:prstGeom>
          <a:noFill/>
          <a:ln w="571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3B2BEE85-8463-4CBC-B31C-3CAA2515DF29}"/>
              </a:ext>
            </a:extLst>
          </p:cNvPr>
          <p:cNvSpPr/>
          <p:nvPr/>
        </p:nvSpPr>
        <p:spPr>
          <a:xfrm>
            <a:off x="914400" y="4838699"/>
            <a:ext cx="8114317" cy="2362200"/>
          </a:xfrm>
          <a:prstGeom prst="roundRect">
            <a:avLst/>
          </a:prstGeom>
          <a:noFill/>
          <a:ln w="571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6BFCEE1B-88C5-49CC-8460-7A12D1082219}"/>
              </a:ext>
            </a:extLst>
          </p:cNvPr>
          <p:cNvSpPr/>
          <p:nvPr/>
        </p:nvSpPr>
        <p:spPr>
          <a:xfrm>
            <a:off x="871330" y="7353298"/>
            <a:ext cx="8114317" cy="2362200"/>
          </a:xfrm>
          <a:prstGeom prst="roundRect">
            <a:avLst/>
          </a:prstGeom>
          <a:noFill/>
          <a:ln w="571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1" name="그룹 1029">
            <a:extLst>
              <a:ext uri="{FF2B5EF4-FFF2-40B4-BE49-F238E27FC236}">
                <a16:creationId xmlns:a16="http://schemas.microsoft.com/office/drawing/2014/main" id="{212F12B9-00A9-4B88-B952-E9A9C8AB95EB}"/>
              </a:ext>
            </a:extLst>
          </p:cNvPr>
          <p:cNvGrpSpPr/>
          <p:nvPr/>
        </p:nvGrpSpPr>
        <p:grpSpPr>
          <a:xfrm>
            <a:off x="13203601" y="2430883"/>
            <a:ext cx="1967481" cy="841466"/>
            <a:chOff x="7410513" y="2813535"/>
            <a:chExt cx="2384059" cy="1019631"/>
          </a:xfrm>
        </p:grpSpPr>
        <p:pic>
          <p:nvPicPr>
            <p:cNvPr id="52" name="Object 112">
              <a:extLst>
                <a:ext uri="{FF2B5EF4-FFF2-40B4-BE49-F238E27FC236}">
                  <a16:creationId xmlns:a16="http://schemas.microsoft.com/office/drawing/2014/main" id="{2165072C-F36B-49DF-81F7-725CC0539B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93546" y="2466296"/>
              <a:ext cx="4771429" cy="2047619"/>
            </a:xfrm>
            <a:prstGeom prst="rect">
              <a:avLst/>
            </a:prstGeom>
          </p:spPr>
        </p:pic>
        <p:pic>
          <p:nvPicPr>
            <p:cNvPr id="53" name="Object 113">
              <a:extLst>
                <a:ext uri="{FF2B5EF4-FFF2-40B4-BE49-F238E27FC236}">
                  <a16:creationId xmlns:a16="http://schemas.microsoft.com/office/drawing/2014/main" id="{6212CCB2-C1C9-4DB4-82C1-31039C5E23F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10513" y="2813535"/>
              <a:ext cx="2384059" cy="1019631"/>
            </a:xfrm>
            <a:prstGeom prst="rect">
              <a:avLst/>
            </a:prstGeom>
          </p:spPr>
        </p:pic>
      </p:grpSp>
      <p:sp>
        <p:nvSpPr>
          <p:cNvPr id="54" name="Object 116">
            <a:extLst>
              <a:ext uri="{FF2B5EF4-FFF2-40B4-BE49-F238E27FC236}">
                <a16:creationId xmlns:a16="http://schemas.microsoft.com/office/drawing/2014/main" id="{E3FB5411-1A28-4717-8BD7-4556CB45A0A2}"/>
              </a:ext>
            </a:extLst>
          </p:cNvPr>
          <p:cNvSpPr txBox="1"/>
          <p:nvPr/>
        </p:nvSpPr>
        <p:spPr>
          <a:xfrm>
            <a:off x="13430182" y="2430882"/>
            <a:ext cx="1514318" cy="43292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2300" b="1" dirty="0">
                <a:solidFill>
                  <a:srgbClr val="FFFFFF"/>
                </a:solidFill>
                <a:latin typeface="Noto Sans CJK KR Regular" pitchFamily="34" charset="0"/>
              </a:rPr>
              <a:t>코드 표준화</a:t>
            </a:r>
            <a:endParaRPr lang="en-US" b="1" dirty="0"/>
          </a:p>
        </p:txBody>
      </p:sp>
      <p:grpSp>
        <p:nvGrpSpPr>
          <p:cNvPr id="55" name="그룹 1029">
            <a:extLst>
              <a:ext uri="{FF2B5EF4-FFF2-40B4-BE49-F238E27FC236}">
                <a16:creationId xmlns:a16="http://schemas.microsoft.com/office/drawing/2014/main" id="{FC37061C-4B36-482C-8D06-1B8B116ED57B}"/>
              </a:ext>
            </a:extLst>
          </p:cNvPr>
          <p:cNvGrpSpPr/>
          <p:nvPr/>
        </p:nvGrpSpPr>
        <p:grpSpPr>
          <a:xfrm>
            <a:off x="7874225" y="6217122"/>
            <a:ext cx="1967481" cy="841466"/>
            <a:chOff x="7410513" y="2813535"/>
            <a:chExt cx="2384059" cy="1019631"/>
          </a:xfrm>
        </p:grpSpPr>
        <p:pic>
          <p:nvPicPr>
            <p:cNvPr id="56" name="Object 112">
              <a:extLst>
                <a:ext uri="{FF2B5EF4-FFF2-40B4-BE49-F238E27FC236}">
                  <a16:creationId xmlns:a16="http://schemas.microsoft.com/office/drawing/2014/main" id="{33FEE015-EE80-412C-B8F7-601DB846FC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93546" y="2466296"/>
              <a:ext cx="4771429" cy="2047619"/>
            </a:xfrm>
            <a:prstGeom prst="rect">
              <a:avLst/>
            </a:prstGeom>
          </p:spPr>
        </p:pic>
        <p:pic>
          <p:nvPicPr>
            <p:cNvPr id="57" name="Object 113">
              <a:extLst>
                <a:ext uri="{FF2B5EF4-FFF2-40B4-BE49-F238E27FC236}">
                  <a16:creationId xmlns:a16="http://schemas.microsoft.com/office/drawing/2014/main" id="{BFECE136-764F-4EA3-90C1-3D3982EBA5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10513" y="2813535"/>
              <a:ext cx="2384059" cy="1019631"/>
            </a:xfrm>
            <a:prstGeom prst="rect">
              <a:avLst/>
            </a:prstGeom>
          </p:spPr>
        </p:pic>
      </p:grpSp>
      <p:sp>
        <p:nvSpPr>
          <p:cNvPr id="58" name="Object 116">
            <a:extLst>
              <a:ext uri="{FF2B5EF4-FFF2-40B4-BE49-F238E27FC236}">
                <a16:creationId xmlns:a16="http://schemas.microsoft.com/office/drawing/2014/main" id="{CF944066-D8CD-4B30-87D1-8179962AD590}"/>
              </a:ext>
            </a:extLst>
          </p:cNvPr>
          <p:cNvSpPr txBox="1"/>
          <p:nvPr/>
        </p:nvSpPr>
        <p:spPr>
          <a:xfrm>
            <a:off x="8100806" y="6217121"/>
            <a:ext cx="1514318" cy="43292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2300" b="1" dirty="0">
                <a:solidFill>
                  <a:srgbClr val="FFFFFF"/>
                </a:solidFill>
                <a:latin typeface="Noto Sans CJK KR Regular" pitchFamily="34" charset="0"/>
              </a:rPr>
              <a:t>회원</a:t>
            </a:r>
            <a:endParaRPr lang="en-US" altLang="ko-KR" sz="2300" b="1" dirty="0">
              <a:solidFill>
                <a:srgbClr val="FFFFFF"/>
              </a:solidFill>
              <a:latin typeface="Noto Sans CJK KR Regular" pitchFamily="34" charset="0"/>
            </a:endParaRPr>
          </a:p>
          <a:p>
            <a:pPr algn="ctr"/>
            <a:r>
              <a:rPr lang="ko-KR" altLang="en-US" sz="2300" b="1" dirty="0">
                <a:solidFill>
                  <a:srgbClr val="FFFFFF"/>
                </a:solidFill>
                <a:latin typeface="Noto Sans CJK KR Regular" pitchFamily="34" charset="0"/>
              </a:rPr>
              <a:t>테이블</a:t>
            </a:r>
            <a:endParaRPr lang="en-US" b="1" dirty="0"/>
          </a:p>
        </p:txBody>
      </p:sp>
      <p:grpSp>
        <p:nvGrpSpPr>
          <p:cNvPr id="59" name="그룹 1029">
            <a:extLst>
              <a:ext uri="{FF2B5EF4-FFF2-40B4-BE49-F238E27FC236}">
                <a16:creationId xmlns:a16="http://schemas.microsoft.com/office/drawing/2014/main" id="{A738784C-BF88-40D6-A196-2253D8694F15}"/>
              </a:ext>
            </a:extLst>
          </p:cNvPr>
          <p:cNvGrpSpPr/>
          <p:nvPr/>
        </p:nvGrpSpPr>
        <p:grpSpPr>
          <a:xfrm>
            <a:off x="15499587" y="6274148"/>
            <a:ext cx="1967481" cy="841466"/>
            <a:chOff x="7410513" y="2813535"/>
            <a:chExt cx="2384059" cy="1019631"/>
          </a:xfrm>
        </p:grpSpPr>
        <p:pic>
          <p:nvPicPr>
            <p:cNvPr id="60" name="Object 112">
              <a:extLst>
                <a:ext uri="{FF2B5EF4-FFF2-40B4-BE49-F238E27FC236}">
                  <a16:creationId xmlns:a16="http://schemas.microsoft.com/office/drawing/2014/main" id="{7DFC2AF6-8542-41B9-862F-9DC99540F1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93546" y="2466296"/>
              <a:ext cx="4771429" cy="2047619"/>
            </a:xfrm>
            <a:prstGeom prst="rect">
              <a:avLst/>
            </a:prstGeom>
          </p:spPr>
        </p:pic>
        <p:pic>
          <p:nvPicPr>
            <p:cNvPr id="61" name="Object 113">
              <a:extLst>
                <a:ext uri="{FF2B5EF4-FFF2-40B4-BE49-F238E27FC236}">
                  <a16:creationId xmlns:a16="http://schemas.microsoft.com/office/drawing/2014/main" id="{3DB87A03-56F5-489E-918D-F4008FB3998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10513" y="2813535"/>
              <a:ext cx="2384059" cy="1019631"/>
            </a:xfrm>
            <a:prstGeom prst="rect">
              <a:avLst/>
            </a:prstGeom>
          </p:spPr>
        </p:pic>
      </p:grpSp>
      <p:sp>
        <p:nvSpPr>
          <p:cNvPr id="62" name="Object 116">
            <a:extLst>
              <a:ext uri="{FF2B5EF4-FFF2-40B4-BE49-F238E27FC236}">
                <a16:creationId xmlns:a16="http://schemas.microsoft.com/office/drawing/2014/main" id="{C9DE7CBB-2009-4AE6-90A0-2F59CE4F08C6}"/>
              </a:ext>
            </a:extLst>
          </p:cNvPr>
          <p:cNvSpPr txBox="1"/>
          <p:nvPr/>
        </p:nvSpPr>
        <p:spPr>
          <a:xfrm>
            <a:off x="15726168" y="6274147"/>
            <a:ext cx="1514318" cy="43292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2300" b="1" dirty="0">
                <a:solidFill>
                  <a:srgbClr val="FFFFFF"/>
                </a:solidFill>
                <a:latin typeface="Noto Sans CJK KR Regular" pitchFamily="34" charset="0"/>
              </a:rPr>
              <a:t>계좌 개설</a:t>
            </a:r>
            <a:endParaRPr lang="en-US" altLang="ko-KR" sz="2300" b="1" dirty="0">
              <a:solidFill>
                <a:srgbClr val="FFFFFF"/>
              </a:solidFill>
              <a:latin typeface="Noto Sans CJK KR Regular" pitchFamily="34" charset="0"/>
            </a:endParaRPr>
          </a:p>
          <a:p>
            <a:pPr algn="ctr"/>
            <a:r>
              <a:rPr lang="ko-KR" altLang="en-US" sz="2300" b="1" dirty="0">
                <a:solidFill>
                  <a:srgbClr val="FFFFFF"/>
                </a:solidFill>
                <a:latin typeface="Noto Sans CJK KR Regular" pitchFamily="34" charset="0"/>
              </a:rPr>
              <a:t>내역</a:t>
            </a:r>
            <a:endParaRPr lang="en-US" altLang="ko-KR" sz="2300" b="1" dirty="0">
              <a:solidFill>
                <a:srgbClr val="FFFFFF"/>
              </a:solidFill>
              <a:latin typeface="Noto Sans CJK KR Regular" pitchFamily="34" charset="0"/>
            </a:endParaRPr>
          </a:p>
        </p:txBody>
      </p:sp>
      <p:grpSp>
        <p:nvGrpSpPr>
          <p:cNvPr id="63" name="그룹 1029">
            <a:extLst>
              <a:ext uri="{FF2B5EF4-FFF2-40B4-BE49-F238E27FC236}">
                <a16:creationId xmlns:a16="http://schemas.microsoft.com/office/drawing/2014/main" id="{825516BB-93BD-4CB3-8171-6E17C79AEC8B}"/>
              </a:ext>
            </a:extLst>
          </p:cNvPr>
          <p:cNvGrpSpPr/>
          <p:nvPr/>
        </p:nvGrpSpPr>
        <p:grpSpPr>
          <a:xfrm>
            <a:off x="3733800" y="9258488"/>
            <a:ext cx="1967481" cy="841466"/>
            <a:chOff x="7410513" y="2813535"/>
            <a:chExt cx="2384059" cy="1019631"/>
          </a:xfrm>
        </p:grpSpPr>
        <p:pic>
          <p:nvPicPr>
            <p:cNvPr id="64" name="Object 112">
              <a:extLst>
                <a:ext uri="{FF2B5EF4-FFF2-40B4-BE49-F238E27FC236}">
                  <a16:creationId xmlns:a16="http://schemas.microsoft.com/office/drawing/2014/main" id="{69B892BB-3716-4AEC-93E6-1240E535B5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93546" y="2466296"/>
              <a:ext cx="4771429" cy="2047619"/>
            </a:xfrm>
            <a:prstGeom prst="rect">
              <a:avLst/>
            </a:prstGeom>
          </p:spPr>
        </p:pic>
        <p:pic>
          <p:nvPicPr>
            <p:cNvPr id="65" name="Object 113">
              <a:extLst>
                <a:ext uri="{FF2B5EF4-FFF2-40B4-BE49-F238E27FC236}">
                  <a16:creationId xmlns:a16="http://schemas.microsoft.com/office/drawing/2014/main" id="{DB9C9987-BA7D-422A-8E29-FA0C67F2F23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10513" y="2813535"/>
              <a:ext cx="2384059" cy="1019631"/>
            </a:xfrm>
            <a:prstGeom prst="rect">
              <a:avLst/>
            </a:prstGeom>
          </p:spPr>
        </p:pic>
      </p:grpSp>
      <p:sp>
        <p:nvSpPr>
          <p:cNvPr id="66" name="Object 116">
            <a:extLst>
              <a:ext uri="{FF2B5EF4-FFF2-40B4-BE49-F238E27FC236}">
                <a16:creationId xmlns:a16="http://schemas.microsoft.com/office/drawing/2014/main" id="{B9DDB8CD-7BCC-4EFE-8C2E-5A71F9885FE5}"/>
              </a:ext>
            </a:extLst>
          </p:cNvPr>
          <p:cNvSpPr txBox="1"/>
          <p:nvPr/>
        </p:nvSpPr>
        <p:spPr>
          <a:xfrm>
            <a:off x="3960381" y="9462351"/>
            <a:ext cx="1514318" cy="43292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2300" b="1" dirty="0">
                <a:solidFill>
                  <a:srgbClr val="FFFFFF"/>
                </a:solidFill>
                <a:latin typeface="Noto Sans CJK KR Regular" pitchFamily="34" charset="0"/>
              </a:rPr>
              <a:t>전체 계좌</a:t>
            </a:r>
            <a:endParaRPr lang="en-US" b="1" dirty="0"/>
          </a:p>
        </p:txBody>
      </p:sp>
      <p:grpSp>
        <p:nvGrpSpPr>
          <p:cNvPr id="67" name="그룹 1029">
            <a:extLst>
              <a:ext uri="{FF2B5EF4-FFF2-40B4-BE49-F238E27FC236}">
                <a16:creationId xmlns:a16="http://schemas.microsoft.com/office/drawing/2014/main" id="{5506A263-B109-4D18-84BE-3DC0E2548132}"/>
              </a:ext>
            </a:extLst>
          </p:cNvPr>
          <p:cNvGrpSpPr/>
          <p:nvPr/>
        </p:nvGrpSpPr>
        <p:grpSpPr>
          <a:xfrm>
            <a:off x="12495505" y="9335454"/>
            <a:ext cx="1967481" cy="841466"/>
            <a:chOff x="7410513" y="2813535"/>
            <a:chExt cx="2384059" cy="1019631"/>
          </a:xfrm>
        </p:grpSpPr>
        <p:pic>
          <p:nvPicPr>
            <p:cNvPr id="68" name="Object 112">
              <a:extLst>
                <a:ext uri="{FF2B5EF4-FFF2-40B4-BE49-F238E27FC236}">
                  <a16:creationId xmlns:a16="http://schemas.microsoft.com/office/drawing/2014/main" id="{EB7F8A97-8DE3-4DE9-AAEA-C61E023F20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93546" y="2466296"/>
              <a:ext cx="4771429" cy="2047619"/>
            </a:xfrm>
            <a:prstGeom prst="rect">
              <a:avLst/>
            </a:prstGeom>
          </p:spPr>
        </p:pic>
        <p:pic>
          <p:nvPicPr>
            <p:cNvPr id="69" name="Object 113">
              <a:extLst>
                <a:ext uri="{FF2B5EF4-FFF2-40B4-BE49-F238E27FC236}">
                  <a16:creationId xmlns:a16="http://schemas.microsoft.com/office/drawing/2014/main" id="{5FBA23C8-AA92-4F1E-93C0-E6DB2110CE0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10513" y="2813535"/>
              <a:ext cx="2384059" cy="1019631"/>
            </a:xfrm>
            <a:prstGeom prst="rect">
              <a:avLst/>
            </a:prstGeom>
          </p:spPr>
        </p:pic>
      </p:grpSp>
      <p:sp>
        <p:nvSpPr>
          <p:cNvPr id="70" name="Object 116">
            <a:extLst>
              <a:ext uri="{FF2B5EF4-FFF2-40B4-BE49-F238E27FC236}">
                <a16:creationId xmlns:a16="http://schemas.microsoft.com/office/drawing/2014/main" id="{58DF76C8-DE08-4249-894A-4B1CB3FDFA7D}"/>
              </a:ext>
            </a:extLst>
          </p:cNvPr>
          <p:cNvSpPr txBox="1"/>
          <p:nvPr/>
        </p:nvSpPr>
        <p:spPr>
          <a:xfrm>
            <a:off x="12722086" y="9539317"/>
            <a:ext cx="1514318" cy="43292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2300" b="1" dirty="0">
                <a:solidFill>
                  <a:srgbClr val="FFFFFF"/>
                </a:solidFill>
                <a:latin typeface="Noto Sans CJK KR Regular" pitchFamily="34" charset="0"/>
              </a:rPr>
              <a:t>계좌내역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8466691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Object 83"/>
          <p:cNvSpPr txBox="1"/>
          <p:nvPr/>
        </p:nvSpPr>
        <p:spPr>
          <a:xfrm>
            <a:off x="961905" y="865365"/>
            <a:ext cx="6385714" cy="119498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5200" kern="0" spc="-300" dirty="0">
                <a:solidFill>
                  <a:srgbClr val="0060CD"/>
                </a:solidFill>
                <a:latin typeface="Noto Sans CJK KR Bold" pitchFamily="34" charset="0"/>
                <a:cs typeface="Noto Sans CJK KR Bold" pitchFamily="34" charset="0"/>
              </a:rPr>
              <a:t>UML</a:t>
            </a:r>
            <a:endParaRPr lang="en-US" dirty="0"/>
          </a:p>
        </p:txBody>
      </p:sp>
      <p:sp>
        <p:nvSpPr>
          <p:cNvPr id="84" name="Object 84"/>
          <p:cNvSpPr txBox="1"/>
          <p:nvPr/>
        </p:nvSpPr>
        <p:spPr>
          <a:xfrm>
            <a:off x="961905" y="1820558"/>
            <a:ext cx="6730743" cy="58153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2500" b="1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클래스 다이어그램</a:t>
            </a:r>
            <a:endParaRPr 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A857B99-3A6C-493E-8D5F-C433318B37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428" y="2473366"/>
            <a:ext cx="17121143" cy="6948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4993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422F3412-DF90-4A70-8E8B-AB7168BB72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8714" y="2565956"/>
            <a:ext cx="9468171" cy="7275728"/>
          </a:xfrm>
          <a:prstGeom prst="rect">
            <a:avLst/>
          </a:prstGeom>
        </p:spPr>
      </p:pic>
      <p:sp>
        <p:nvSpPr>
          <p:cNvPr id="83" name="Object 83"/>
          <p:cNvSpPr txBox="1"/>
          <p:nvPr/>
        </p:nvSpPr>
        <p:spPr>
          <a:xfrm>
            <a:off x="961905" y="865365"/>
            <a:ext cx="6385714" cy="119498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5200" kern="0" spc="-300" dirty="0">
                <a:solidFill>
                  <a:srgbClr val="0060CD"/>
                </a:solidFill>
                <a:latin typeface="Noto Sans CJK KR Bold" pitchFamily="34" charset="0"/>
                <a:cs typeface="Noto Sans CJK KR Bold" pitchFamily="34" charset="0"/>
              </a:rPr>
              <a:t>UML</a:t>
            </a:r>
            <a:endParaRPr lang="en-US" dirty="0"/>
          </a:p>
        </p:txBody>
      </p:sp>
      <p:sp>
        <p:nvSpPr>
          <p:cNvPr id="84" name="Object 84"/>
          <p:cNvSpPr txBox="1"/>
          <p:nvPr/>
        </p:nvSpPr>
        <p:spPr>
          <a:xfrm>
            <a:off x="961905" y="1820558"/>
            <a:ext cx="8029695" cy="58153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2500" b="1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클래스 다이어그램 </a:t>
            </a:r>
            <a:r>
              <a:rPr lang="en-US" altLang="ko-KR" sz="2500" b="1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: Service</a:t>
            </a:r>
            <a:r>
              <a:rPr lang="ko-KR" altLang="en-US" sz="2500" b="1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와 </a:t>
            </a:r>
            <a:r>
              <a:rPr lang="en-US" altLang="ko-KR" sz="2500" b="1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DAO</a:t>
            </a:r>
            <a:endParaRPr lang="en-US" dirty="0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E9B3EEAC-74C5-4293-9A85-0B975D67AA01}"/>
              </a:ext>
            </a:extLst>
          </p:cNvPr>
          <p:cNvSpPr/>
          <p:nvPr/>
        </p:nvSpPr>
        <p:spPr>
          <a:xfrm>
            <a:off x="2387476" y="2549886"/>
            <a:ext cx="9509409" cy="3812813"/>
          </a:xfrm>
          <a:prstGeom prst="roundRect">
            <a:avLst/>
          </a:prstGeom>
          <a:noFill/>
          <a:ln w="571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C5B85883-1FFC-47AB-AD30-E5D1B81D6852}"/>
              </a:ext>
            </a:extLst>
          </p:cNvPr>
          <p:cNvSpPr/>
          <p:nvPr/>
        </p:nvSpPr>
        <p:spPr>
          <a:xfrm>
            <a:off x="2418775" y="6667500"/>
            <a:ext cx="9509409" cy="3098821"/>
          </a:xfrm>
          <a:prstGeom prst="roundRect">
            <a:avLst/>
          </a:prstGeom>
          <a:noFill/>
          <a:ln w="571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2" name="그룹 1029">
            <a:extLst>
              <a:ext uri="{FF2B5EF4-FFF2-40B4-BE49-F238E27FC236}">
                <a16:creationId xmlns:a16="http://schemas.microsoft.com/office/drawing/2014/main" id="{FD88CCBA-333C-42D1-BD7C-29F98FAEAF56}"/>
              </a:ext>
            </a:extLst>
          </p:cNvPr>
          <p:cNvGrpSpPr/>
          <p:nvPr/>
        </p:nvGrpSpPr>
        <p:grpSpPr>
          <a:xfrm>
            <a:off x="12071418" y="2549886"/>
            <a:ext cx="1967481" cy="841466"/>
            <a:chOff x="7410513" y="2813535"/>
            <a:chExt cx="2384059" cy="1019631"/>
          </a:xfrm>
        </p:grpSpPr>
        <p:pic>
          <p:nvPicPr>
            <p:cNvPr id="23" name="Object 112">
              <a:extLst>
                <a:ext uri="{FF2B5EF4-FFF2-40B4-BE49-F238E27FC236}">
                  <a16:creationId xmlns:a16="http://schemas.microsoft.com/office/drawing/2014/main" id="{FE432287-1A22-4855-8CFD-9AB71E967FD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93546" y="2466296"/>
              <a:ext cx="4771429" cy="2047619"/>
            </a:xfrm>
            <a:prstGeom prst="rect">
              <a:avLst/>
            </a:prstGeom>
          </p:spPr>
        </p:pic>
        <p:pic>
          <p:nvPicPr>
            <p:cNvPr id="24" name="Object 113">
              <a:extLst>
                <a:ext uri="{FF2B5EF4-FFF2-40B4-BE49-F238E27FC236}">
                  <a16:creationId xmlns:a16="http://schemas.microsoft.com/office/drawing/2014/main" id="{E691D59A-74F4-4C33-B264-39CEF3644D6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10513" y="2813535"/>
              <a:ext cx="2384059" cy="1019631"/>
            </a:xfrm>
            <a:prstGeom prst="rect">
              <a:avLst/>
            </a:prstGeom>
          </p:spPr>
        </p:pic>
      </p:grpSp>
      <p:sp>
        <p:nvSpPr>
          <p:cNvPr id="25" name="Object 116">
            <a:extLst>
              <a:ext uri="{FF2B5EF4-FFF2-40B4-BE49-F238E27FC236}">
                <a16:creationId xmlns:a16="http://schemas.microsoft.com/office/drawing/2014/main" id="{378F27C4-9D99-42AE-B9CC-5BEABE8BFC69}"/>
              </a:ext>
            </a:extLst>
          </p:cNvPr>
          <p:cNvSpPr txBox="1"/>
          <p:nvPr/>
        </p:nvSpPr>
        <p:spPr>
          <a:xfrm>
            <a:off x="12243342" y="2729632"/>
            <a:ext cx="1514318" cy="43292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2300" b="1" dirty="0">
                <a:solidFill>
                  <a:srgbClr val="FFFFFF"/>
                </a:solidFill>
                <a:latin typeface="Noto Sans CJK KR Regular" pitchFamily="34" charset="0"/>
              </a:rPr>
              <a:t>DAO</a:t>
            </a:r>
            <a:endParaRPr lang="en-US" b="1" dirty="0"/>
          </a:p>
        </p:txBody>
      </p:sp>
      <p:grpSp>
        <p:nvGrpSpPr>
          <p:cNvPr id="26" name="그룹 1029">
            <a:extLst>
              <a:ext uri="{FF2B5EF4-FFF2-40B4-BE49-F238E27FC236}">
                <a16:creationId xmlns:a16="http://schemas.microsoft.com/office/drawing/2014/main" id="{BC6DC0C8-7190-4D6A-AFC2-6C2330AF105C}"/>
              </a:ext>
            </a:extLst>
          </p:cNvPr>
          <p:cNvGrpSpPr/>
          <p:nvPr/>
        </p:nvGrpSpPr>
        <p:grpSpPr>
          <a:xfrm>
            <a:off x="12129519" y="6667500"/>
            <a:ext cx="1967481" cy="841466"/>
            <a:chOff x="7410513" y="2813535"/>
            <a:chExt cx="2384059" cy="1019631"/>
          </a:xfrm>
        </p:grpSpPr>
        <p:pic>
          <p:nvPicPr>
            <p:cNvPr id="27" name="Object 112">
              <a:extLst>
                <a:ext uri="{FF2B5EF4-FFF2-40B4-BE49-F238E27FC236}">
                  <a16:creationId xmlns:a16="http://schemas.microsoft.com/office/drawing/2014/main" id="{667D0201-9868-4943-9CA4-50DD39AA19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93546" y="2466296"/>
              <a:ext cx="4771429" cy="2047619"/>
            </a:xfrm>
            <a:prstGeom prst="rect">
              <a:avLst/>
            </a:prstGeom>
          </p:spPr>
        </p:pic>
        <p:pic>
          <p:nvPicPr>
            <p:cNvPr id="28" name="Object 113">
              <a:extLst>
                <a:ext uri="{FF2B5EF4-FFF2-40B4-BE49-F238E27FC236}">
                  <a16:creationId xmlns:a16="http://schemas.microsoft.com/office/drawing/2014/main" id="{D886C2EC-F565-438E-BC0B-775E5B840F2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10513" y="2813535"/>
              <a:ext cx="2384059" cy="1019631"/>
            </a:xfrm>
            <a:prstGeom prst="rect">
              <a:avLst/>
            </a:prstGeom>
          </p:spPr>
        </p:pic>
      </p:grpSp>
      <p:sp>
        <p:nvSpPr>
          <p:cNvPr id="29" name="Object 116">
            <a:extLst>
              <a:ext uri="{FF2B5EF4-FFF2-40B4-BE49-F238E27FC236}">
                <a16:creationId xmlns:a16="http://schemas.microsoft.com/office/drawing/2014/main" id="{9E88D396-262C-4A90-A854-CB753BCC97F2}"/>
              </a:ext>
            </a:extLst>
          </p:cNvPr>
          <p:cNvSpPr txBox="1"/>
          <p:nvPr/>
        </p:nvSpPr>
        <p:spPr>
          <a:xfrm>
            <a:off x="12299041" y="6866281"/>
            <a:ext cx="1514318" cy="43292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2300" b="1" dirty="0">
                <a:solidFill>
                  <a:srgbClr val="FFFFFF"/>
                </a:solidFill>
                <a:latin typeface="Noto Sans CJK KR Regular" pitchFamily="34" charset="0"/>
              </a:rPr>
              <a:t>Service</a:t>
            </a:r>
            <a:endParaRPr lang="en-US" b="1" dirty="0"/>
          </a:p>
        </p:txBody>
      </p:sp>
      <p:sp>
        <p:nvSpPr>
          <p:cNvPr id="30" name="Object 7">
            <a:extLst>
              <a:ext uri="{FF2B5EF4-FFF2-40B4-BE49-F238E27FC236}">
                <a16:creationId xmlns:a16="http://schemas.microsoft.com/office/drawing/2014/main" id="{F5D635EF-283A-4FEF-8630-3555325E34F7}"/>
              </a:ext>
            </a:extLst>
          </p:cNvPr>
          <p:cNvSpPr txBox="1"/>
          <p:nvPr/>
        </p:nvSpPr>
        <p:spPr>
          <a:xfrm>
            <a:off x="12115515" y="3571098"/>
            <a:ext cx="5715285" cy="2154232"/>
          </a:xfrm>
          <a:prstGeom prst="rect">
            <a:avLst/>
          </a:prstGeom>
          <a:noFill/>
        </p:spPr>
        <p:txBody>
          <a:bodyPr wrap="square" rtlCol="0"/>
          <a:lstStyle/>
          <a:p>
            <a:pPr marL="285750" indent="-285750" algn="just">
              <a:buFontTx/>
              <a:buChar char="-"/>
            </a:pPr>
            <a:r>
              <a:rPr lang="en-US" altLang="ko-KR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DA0 : Data Access Object</a:t>
            </a:r>
          </a:p>
          <a:p>
            <a:pPr marL="285750" indent="-285750" algn="just">
              <a:buFontTx/>
              <a:buChar char="-"/>
            </a:pPr>
            <a:endParaRPr lang="en-US" altLang="ko-KR" sz="1800" dirty="0">
              <a:solidFill>
                <a:srgbClr val="000000"/>
              </a:solidFill>
              <a:latin typeface="Noto Sans CJK KR Regular" pitchFamily="34" charset="0"/>
              <a:cs typeface="Noto Sans CJK KR Regular" pitchFamily="34" charset="0"/>
            </a:endParaRPr>
          </a:p>
          <a:p>
            <a:pPr marL="285750" indent="-285750" algn="just">
              <a:buFontTx/>
              <a:buChar char="-"/>
            </a:pPr>
            <a:r>
              <a:rPr lang="en-US" altLang="ko-KR" sz="18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DB</a:t>
            </a:r>
            <a:r>
              <a:rPr lang="ko-KR" altLang="en-US" sz="18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와 </a:t>
            </a:r>
            <a:r>
              <a:rPr lang="en-US" altLang="ko-KR" sz="18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JDBC</a:t>
            </a:r>
            <a:r>
              <a:rPr lang="ko-KR" altLang="en-US" sz="18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를 통해 연결되어 쿼리 실행 후</a:t>
            </a:r>
            <a:r>
              <a:rPr lang="en-US" altLang="ko-KR" sz="18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, </a:t>
            </a:r>
            <a:r>
              <a:rPr lang="en-US" altLang="ko-KR" sz="1800" dirty="0" err="1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ResultSet</a:t>
            </a:r>
            <a:r>
              <a:rPr lang="en-US" altLang="ko-KR" sz="18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ko-KR" altLang="en-US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을 받아오는 역할 수행</a:t>
            </a:r>
            <a:endParaRPr lang="en-US" altLang="ko-KR" dirty="0">
              <a:solidFill>
                <a:srgbClr val="000000"/>
              </a:solidFill>
              <a:latin typeface="Noto Sans CJK KR Regular" pitchFamily="34" charset="0"/>
              <a:cs typeface="Noto Sans CJK KR Regular" pitchFamily="34" charset="0"/>
            </a:endParaRPr>
          </a:p>
          <a:p>
            <a:pPr marL="285750" indent="-285750" algn="just">
              <a:buFontTx/>
              <a:buChar char="-"/>
            </a:pPr>
            <a:endParaRPr lang="en-US" altLang="ko-KR" sz="1800" dirty="0">
              <a:solidFill>
                <a:srgbClr val="000000"/>
              </a:solidFill>
              <a:latin typeface="Noto Sans CJK KR Regular" pitchFamily="34" charset="0"/>
              <a:cs typeface="Noto Sans CJK KR Regular" pitchFamily="34" charset="0"/>
            </a:endParaRPr>
          </a:p>
          <a:p>
            <a:pPr marL="285750" indent="-285750" algn="just">
              <a:buFontTx/>
              <a:buChar char="-"/>
            </a:pPr>
            <a:r>
              <a:rPr lang="en-US" altLang="ko-KR" sz="18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Java 1.7 </a:t>
            </a:r>
            <a:r>
              <a:rPr lang="ko-KR" altLang="en-US" sz="18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버전부터 생긴 </a:t>
            </a:r>
            <a:r>
              <a:rPr lang="en-US" altLang="ko-KR" sz="18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Try With </a:t>
            </a:r>
            <a:r>
              <a:rPr lang="en-US" altLang="ko-KR" sz="1800" dirty="0" err="1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Resouces</a:t>
            </a:r>
            <a:r>
              <a:rPr lang="en-US" altLang="ko-KR" sz="18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ko-KR" altLang="en-US" sz="18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기능을 통해 </a:t>
            </a:r>
            <a:r>
              <a:rPr lang="ko-KR" altLang="en-US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자원 해제 코드 단축</a:t>
            </a:r>
            <a:endParaRPr lang="en-US" altLang="ko-KR" sz="1800" dirty="0">
              <a:solidFill>
                <a:srgbClr val="000000"/>
              </a:solidFill>
              <a:latin typeface="Noto Sans CJK KR Regular" pitchFamily="34" charset="0"/>
              <a:cs typeface="Noto Sans CJK KR Regular" pitchFamily="34" charset="0"/>
            </a:endParaRPr>
          </a:p>
          <a:p>
            <a:pPr marL="285750" indent="-285750" algn="just">
              <a:buFontTx/>
              <a:buChar char="-"/>
            </a:pPr>
            <a:endParaRPr lang="en-US" dirty="0"/>
          </a:p>
        </p:txBody>
      </p:sp>
      <p:sp>
        <p:nvSpPr>
          <p:cNvPr id="31" name="Object 7">
            <a:extLst>
              <a:ext uri="{FF2B5EF4-FFF2-40B4-BE49-F238E27FC236}">
                <a16:creationId xmlns:a16="http://schemas.microsoft.com/office/drawing/2014/main" id="{A6D1BFBD-C613-4109-B9C7-20E5E3641457}"/>
              </a:ext>
            </a:extLst>
          </p:cNvPr>
          <p:cNvSpPr txBox="1"/>
          <p:nvPr/>
        </p:nvSpPr>
        <p:spPr>
          <a:xfrm>
            <a:off x="12115514" y="7713668"/>
            <a:ext cx="5715285" cy="2154232"/>
          </a:xfrm>
          <a:prstGeom prst="rect">
            <a:avLst/>
          </a:prstGeom>
          <a:noFill/>
        </p:spPr>
        <p:txBody>
          <a:bodyPr wrap="square" rtlCol="0"/>
          <a:lstStyle/>
          <a:p>
            <a:pPr marL="285750" indent="-285750" algn="just">
              <a:buFontTx/>
              <a:buChar char="-"/>
            </a:pPr>
            <a:r>
              <a:rPr lang="en-US" altLang="ko-KR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Service : DAO</a:t>
            </a:r>
            <a:r>
              <a:rPr lang="ko-KR" altLang="en-US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를 필요에 맞게 조합하여 </a:t>
            </a:r>
            <a:r>
              <a:rPr lang="en-US" altLang="ko-KR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UI</a:t>
            </a:r>
            <a:r>
              <a:rPr lang="ko-KR" altLang="en-US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에 전달한다</a:t>
            </a:r>
            <a:r>
              <a:rPr lang="en-US" altLang="ko-KR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.</a:t>
            </a:r>
          </a:p>
          <a:p>
            <a:pPr marL="285750" indent="-285750" algn="just">
              <a:buFontTx/>
              <a:buChar char="-"/>
            </a:pPr>
            <a:endParaRPr lang="en-US" altLang="ko-KR" sz="1800" dirty="0">
              <a:solidFill>
                <a:srgbClr val="000000"/>
              </a:solidFill>
              <a:latin typeface="Noto Sans CJK KR Regular" pitchFamily="34" charset="0"/>
              <a:cs typeface="Noto Sans CJK KR Regular" pitchFamily="34" charset="0"/>
            </a:endParaRPr>
          </a:p>
          <a:p>
            <a:pPr marL="285750" indent="-285750" algn="just">
              <a:buFontTx/>
              <a:buChar char="-"/>
            </a:pPr>
            <a:r>
              <a:rPr lang="ko-KR" altLang="en-US" dirty="0"/>
              <a:t>대신</a:t>
            </a:r>
            <a:r>
              <a:rPr lang="en-US" altLang="ko-KR" dirty="0"/>
              <a:t>, DAO </a:t>
            </a:r>
            <a:r>
              <a:rPr lang="ko-KR" altLang="en-US" dirty="0"/>
              <a:t>개별마다 </a:t>
            </a:r>
            <a:r>
              <a:rPr lang="en-US" altLang="ko-KR" dirty="0"/>
              <a:t>Connection</a:t>
            </a:r>
            <a:r>
              <a:rPr lang="ko-KR" altLang="en-US" dirty="0"/>
              <a:t>이 발생하기 때문에 여러 개의</a:t>
            </a:r>
            <a:r>
              <a:rPr lang="en-US" altLang="ko-KR" dirty="0"/>
              <a:t> DAO</a:t>
            </a:r>
            <a:r>
              <a:rPr lang="ko-KR" altLang="en-US" dirty="0"/>
              <a:t>가 실행된다면</a:t>
            </a:r>
            <a:r>
              <a:rPr lang="en-US" altLang="ko-KR" dirty="0"/>
              <a:t>, </a:t>
            </a:r>
            <a:r>
              <a:rPr lang="ko-KR" altLang="en-US" dirty="0"/>
              <a:t>자원 연결과 해제로 인해 부하가 높아질 것으로 예상됨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79450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id="{969956C9-0547-4CCE-9A81-CE58386AEC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99" t="52395" r="6621" b="8931"/>
          <a:stretch/>
        </p:blipFill>
        <p:spPr>
          <a:xfrm>
            <a:off x="457200" y="3056322"/>
            <a:ext cx="17485054" cy="4072871"/>
          </a:xfrm>
          <a:prstGeom prst="rect">
            <a:avLst/>
          </a:prstGeom>
        </p:spPr>
      </p:pic>
      <p:sp>
        <p:nvSpPr>
          <p:cNvPr id="83" name="Object 83"/>
          <p:cNvSpPr txBox="1"/>
          <p:nvPr/>
        </p:nvSpPr>
        <p:spPr>
          <a:xfrm>
            <a:off x="961905" y="865365"/>
            <a:ext cx="6385714" cy="119498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5200" kern="0" spc="-300" dirty="0">
                <a:solidFill>
                  <a:srgbClr val="0060CD"/>
                </a:solidFill>
                <a:latin typeface="Noto Sans CJK KR Bold" pitchFamily="34" charset="0"/>
                <a:cs typeface="Noto Sans CJK KR Bold" pitchFamily="34" charset="0"/>
              </a:rPr>
              <a:t>UML</a:t>
            </a:r>
            <a:endParaRPr lang="en-US" dirty="0"/>
          </a:p>
        </p:txBody>
      </p:sp>
      <p:sp>
        <p:nvSpPr>
          <p:cNvPr id="84" name="Object 84"/>
          <p:cNvSpPr txBox="1"/>
          <p:nvPr/>
        </p:nvSpPr>
        <p:spPr>
          <a:xfrm>
            <a:off x="961905" y="1820558"/>
            <a:ext cx="6730743" cy="58153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2500" b="1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클래스 다이어그램 </a:t>
            </a:r>
            <a:r>
              <a:rPr lang="en-US" altLang="ko-KR" sz="2500" b="1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: UI</a:t>
            </a:r>
            <a:endParaRPr lang="en-US" dirty="0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EB8624E1-427D-405C-AE80-7EE1BA25977B}"/>
              </a:ext>
            </a:extLst>
          </p:cNvPr>
          <p:cNvSpPr/>
          <p:nvPr/>
        </p:nvSpPr>
        <p:spPr>
          <a:xfrm>
            <a:off x="16302895" y="3066347"/>
            <a:ext cx="1639359" cy="857953"/>
          </a:xfrm>
          <a:prstGeom prst="roundRect">
            <a:avLst/>
          </a:prstGeom>
          <a:noFill/>
          <a:ln w="571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029">
            <a:extLst>
              <a:ext uri="{FF2B5EF4-FFF2-40B4-BE49-F238E27FC236}">
                <a16:creationId xmlns:a16="http://schemas.microsoft.com/office/drawing/2014/main" id="{7AB3AB01-2E69-4470-AD9D-C6EAFFA9EEE5}"/>
              </a:ext>
            </a:extLst>
          </p:cNvPr>
          <p:cNvGrpSpPr/>
          <p:nvPr/>
        </p:nvGrpSpPr>
        <p:grpSpPr>
          <a:xfrm>
            <a:off x="836858" y="8807845"/>
            <a:ext cx="1967481" cy="841466"/>
            <a:chOff x="7410513" y="2813535"/>
            <a:chExt cx="2384059" cy="1019631"/>
          </a:xfrm>
        </p:grpSpPr>
        <p:pic>
          <p:nvPicPr>
            <p:cNvPr id="16" name="Object 112">
              <a:extLst>
                <a:ext uri="{FF2B5EF4-FFF2-40B4-BE49-F238E27FC236}">
                  <a16:creationId xmlns:a16="http://schemas.microsoft.com/office/drawing/2014/main" id="{59429058-C440-4061-870C-2367DCEBD5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93546" y="2466296"/>
              <a:ext cx="4771429" cy="2047619"/>
            </a:xfrm>
            <a:prstGeom prst="rect">
              <a:avLst/>
            </a:prstGeom>
          </p:spPr>
        </p:pic>
        <p:pic>
          <p:nvPicPr>
            <p:cNvPr id="17" name="Object 113">
              <a:extLst>
                <a:ext uri="{FF2B5EF4-FFF2-40B4-BE49-F238E27FC236}">
                  <a16:creationId xmlns:a16="http://schemas.microsoft.com/office/drawing/2014/main" id="{AFCFBBB6-75DF-4D05-802A-999B7CF9A89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10513" y="2813535"/>
              <a:ext cx="2384059" cy="1019631"/>
            </a:xfrm>
            <a:prstGeom prst="rect">
              <a:avLst/>
            </a:prstGeom>
          </p:spPr>
        </p:pic>
      </p:grpSp>
      <p:sp>
        <p:nvSpPr>
          <p:cNvPr id="18" name="Object 116">
            <a:extLst>
              <a:ext uri="{FF2B5EF4-FFF2-40B4-BE49-F238E27FC236}">
                <a16:creationId xmlns:a16="http://schemas.microsoft.com/office/drawing/2014/main" id="{9BFCE448-9965-4071-8ADB-0F3E31B6F6E9}"/>
              </a:ext>
            </a:extLst>
          </p:cNvPr>
          <p:cNvSpPr txBox="1"/>
          <p:nvPr/>
        </p:nvSpPr>
        <p:spPr>
          <a:xfrm>
            <a:off x="1008782" y="8987591"/>
            <a:ext cx="1514318" cy="43292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2300" b="1" dirty="0">
                <a:solidFill>
                  <a:srgbClr val="FFFFFF"/>
                </a:solidFill>
                <a:latin typeface="Noto Sans CJK KR Regular" pitchFamily="34" charset="0"/>
              </a:rPr>
              <a:t>공통화면</a:t>
            </a:r>
            <a:endParaRPr lang="en-US" b="1" dirty="0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63E2B473-2688-406C-BDA8-0A86662DF605}"/>
              </a:ext>
            </a:extLst>
          </p:cNvPr>
          <p:cNvSpPr/>
          <p:nvPr/>
        </p:nvSpPr>
        <p:spPr>
          <a:xfrm>
            <a:off x="12111610" y="3056323"/>
            <a:ext cx="4085716" cy="867978"/>
          </a:xfrm>
          <a:prstGeom prst="roundRect">
            <a:avLst/>
          </a:prstGeom>
          <a:noFill/>
          <a:ln w="571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95A1B1C1-B5B1-402A-99D9-89582E2F8D47}"/>
              </a:ext>
            </a:extLst>
          </p:cNvPr>
          <p:cNvSpPr/>
          <p:nvPr/>
        </p:nvSpPr>
        <p:spPr>
          <a:xfrm>
            <a:off x="500126" y="3056322"/>
            <a:ext cx="2278985" cy="881920"/>
          </a:xfrm>
          <a:prstGeom prst="roundRect">
            <a:avLst/>
          </a:prstGeom>
          <a:noFill/>
          <a:ln w="571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2" name="그룹 1029">
            <a:extLst>
              <a:ext uri="{FF2B5EF4-FFF2-40B4-BE49-F238E27FC236}">
                <a16:creationId xmlns:a16="http://schemas.microsoft.com/office/drawing/2014/main" id="{429926F6-7149-4B21-B1EC-9394150BA303}"/>
              </a:ext>
            </a:extLst>
          </p:cNvPr>
          <p:cNvGrpSpPr/>
          <p:nvPr/>
        </p:nvGrpSpPr>
        <p:grpSpPr>
          <a:xfrm>
            <a:off x="5598033" y="8930216"/>
            <a:ext cx="1967481" cy="841466"/>
            <a:chOff x="7410513" y="2813535"/>
            <a:chExt cx="2384059" cy="1019631"/>
          </a:xfrm>
        </p:grpSpPr>
        <p:pic>
          <p:nvPicPr>
            <p:cNvPr id="23" name="Object 112">
              <a:extLst>
                <a:ext uri="{FF2B5EF4-FFF2-40B4-BE49-F238E27FC236}">
                  <a16:creationId xmlns:a16="http://schemas.microsoft.com/office/drawing/2014/main" id="{89C4F520-B7F7-48B4-99A7-BBAE6C054E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93546" y="2466296"/>
              <a:ext cx="4771429" cy="2047619"/>
            </a:xfrm>
            <a:prstGeom prst="rect">
              <a:avLst/>
            </a:prstGeom>
          </p:spPr>
        </p:pic>
        <p:pic>
          <p:nvPicPr>
            <p:cNvPr id="24" name="Object 113">
              <a:extLst>
                <a:ext uri="{FF2B5EF4-FFF2-40B4-BE49-F238E27FC236}">
                  <a16:creationId xmlns:a16="http://schemas.microsoft.com/office/drawing/2014/main" id="{8B906ECA-29D1-4FB5-AC09-910F5580872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10513" y="2813535"/>
              <a:ext cx="2384059" cy="1019631"/>
            </a:xfrm>
            <a:prstGeom prst="rect">
              <a:avLst/>
            </a:prstGeom>
          </p:spPr>
        </p:pic>
      </p:grpSp>
      <p:sp>
        <p:nvSpPr>
          <p:cNvPr id="25" name="Object 116">
            <a:extLst>
              <a:ext uri="{FF2B5EF4-FFF2-40B4-BE49-F238E27FC236}">
                <a16:creationId xmlns:a16="http://schemas.microsoft.com/office/drawing/2014/main" id="{C0259431-277F-436A-819A-18C696396954}"/>
              </a:ext>
            </a:extLst>
          </p:cNvPr>
          <p:cNvSpPr txBox="1"/>
          <p:nvPr/>
        </p:nvSpPr>
        <p:spPr>
          <a:xfrm>
            <a:off x="5769957" y="9109962"/>
            <a:ext cx="1514318" cy="43292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2300" b="1" dirty="0">
                <a:solidFill>
                  <a:srgbClr val="FFFFFF"/>
                </a:solidFill>
                <a:latin typeface="Noto Sans CJK KR Regular" pitchFamily="34" charset="0"/>
              </a:rPr>
              <a:t>계좌화면</a:t>
            </a:r>
            <a:endParaRPr lang="en-US" b="1" dirty="0"/>
          </a:p>
        </p:txBody>
      </p:sp>
      <p:grpSp>
        <p:nvGrpSpPr>
          <p:cNvPr id="26" name="그룹 1029">
            <a:extLst>
              <a:ext uri="{FF2B5EF4-FFF2-40B4-BE49-F238E27FC236}">
                <a16:creationId xmlns:a16="http://schemas.microsoft.com/office/drawing/2014/main" id="{60DA057C-982D-4E97-8A43-2FA7ECEE0C2E}"/>
              </a:ext>
            </a:extLst>
          </p:cNvPr>
          <p:cNvGrpSpPr/>
          <p:nvPr/>
        </p:nvGrpSpPr>
        <p:grpSpPr>
          <a:xfrm>
            <a:off x="10709366" y="8804170"/>
            <a:ext cx="1967481" cy="841466"/>
            <a:chOff x="7410513" y="2813535"/>
            <a:chExt cx="2384059" cy="1019631"/>
          </a:xfrm>
        </p:grpSpPr>
        <p:pic>
          <p:nvPicPr>
            <p:cNvPr id="27" name="Object 112">
              <a:extLst>
                <a:ext uri="{FF2B5EF4-FFF2-40B4-BE49-F238E27FC236}">
                  <a16:creationId xmlns:a16="http://schemas.microsoft.com/office/drawing/2014/main" id="{CC32ED1D-213E-4224-A43A-4DB3CB1351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93546" y="2466296"/>
              <a:ext cx="4771429" cy="2047619"/>
            </a:xfrm>
            <a:prstGeom prst="rect">
              <a:avLst/>
            </a:prstGeom>
          </p:spPr>
        </p:pic>
        <p:pic>
          <p:nvPicPr>
            <p:cNvPr id="28" name="Object 113">
              <a:extLst>
                <a:ext uri="{FF2B5EF4-FFF2-40B4-BE49-F238E27FC236}">
                  <a16:creationId xmlns:a16="http://schemas.microsoft.com/office/drawing/2014/main" id="{0EC34F87-42E6-4B74-948A-AFF3C0CDB38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10513" y="2813535"/>
              <a:ext cx="2384059" cy="1019631"/>
            </a:xfrm>
            <a:prstGeom prst="rect">
              <a:avLst/>
            </a:prstGeom>
          </p:spPr>
        </p:pic>
      </p:grpSp>
      <p:sp>
        <p:nvSpPr>
          <p:cNvPr id="29" name="Object 116">
            <a:extLst>
              <a:ext uri="{FF2B5EF4-FFF2-40B4-BE49-F238E27FC236}">
                <a16:creationId xmlns:a16="http://schemas.microsoft.com/office/drawing/2014/main" id="{E73549FC-1E02-4C14-8BD9-89C36DC78954}"/>
              </a:ext>
            </a:extLst>
          </p:cNvPr>
          <p:cNvSpPr txBox="1"/>
          <p:nvPr/>
        </p:nvSpPr>
        <p:spPr>
          <a:xfrm>
            <a:off x="10881290" y="8983916"/>
            <a:ext cx="1514318" cy="43292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2300" b="1" dirty="0" err="1">
                <a:solidFill>
                  <a:srgbClr val="FFFFFF"/>
                </a:solidFill>
                <a:latin typeface="Noto Sans CJK KR Regular" pitchFamily="34" charset="0"/>
              </a:rPr>
              <a:t>뱅킹화면</a:t>
            </a:r>
            <a:endParaRPr lang="en-US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9FB9ED3-7906-4CF0-A975-53F927FA8A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6577384"/>
            <a:ext cx="2719996" cy="204468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982C4EC-4074-4A5B-A365-5843ADC081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00162" y="5295900"/>
            <a:ext cx="3473666" cy="349103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A80657D-E9AD-4ADA-9D4E-D6F0B19F6FA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" r="-285" b="33267"/>
          <a:stretch/>
        </p:blipFill>
        <p:spPr>
          <a:xfrm>
            <a:off x="9850834" y="6494684"/>
            <a:ext cx="3411461" cy="212738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F46911CF-1C1C-44A4-BCBB-4BAEFA5C349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64323"/>
          <a:stretch/>
        </p:blipFill>
        <p:spPr>
          <a:xfrm>
            <a:off x="14299802" y="7446109"/>
            <a:ext cx="3524157" cy="117827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488C72ED-EBB9-47FE-BC6D-53CC9FDEEC0E}"/>
              </a:ext>
            </a:extLst>
          </p:cNvPr>
          <p:cNvSpPr/>
          <p:nvPr/>
        </p:nvSpPr>
        <p:spPr>
          <a:xfrm>
            <a:off x="2862326" y="3042380"/>
            <a:ext cx="9143715" cy="881920"/>
          </a:xfrm>
          <a:prstGeom prst="roundRect">
            <a:avLst/>
          </a:prstGeom>
          <a:noFill/>
          <a:ln w="571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0" name="그룹 1029">
            <a:extLst>
              <a:ext uri="{FF2B5EF4-FFF2-40B4-BE49-F238E27FC236}">
                <a16:creationId xmlns:a16="http://schemas.microsoft.com/office/drawing/2014/main" id="{90419663-F871-4446-AEBB-667B32EE6662}"/>
              </a:ext>
            </a:extLst>
          </p:cNvPr>
          <p:cNvGrpSpPr/>
          <p:nvPr/>
        </p:nvGrpSpPr>
        <p:grpSpPr>
          <a:xfrm>
            <a:off x="15264713" y="8807845"/>
            <a:ext cx="1967481" cy="841466"/>
            <a:chOff x="7410513" y="2813535"/>
            <a:chExt cx="2384059" cy="1019631"/>
          </a:xfrm>
        </p:grpSpPr>
        <p:pic>
          <p:nvPicPr>
            <p:cNvPr id="41" name="Object 112">
              <a:extLst>
                <a:ext uri="{FF2B5EF4-FFF2-40B4-BE49-F238E27FC236}">
                  <a16:creationId xmlns:a16="http://schemas.microsoft.com/office/drawing/2014/main" id="{6B07BA57-0917-488F-B0E0-D9EBE96561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93546" y="2466296"/>
              <a:ext cx="4771429" cy="2047619"/>
            </a:xfrm>
            <a:prstGeom prst="rect">
              <a:avLst/>
            </a:prstGeom>
          </p:spPr>
        </p:pic>
        <p:pic>
          <p:nvPicPr>
            <p:cNvPr id="42" name="Object 113">
              <a:extLst>
                <a:ext uri="{FF2B5EF4-FFF2-40B4-BE49-F238E27FC236}">
                  <a16:creationId xmlns:a16="http://schemas.microsoft.com/office/drawing/2014/main" id="{C7F5B9C7-158D-43E3-9F31-6BB9CF9F4D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10513" y="2813535"/>
              <a:ext cx="2384059" cy="1019631"/>
            </a:xfrm>
            <a:prstGeom prst="rect">
              <a:avLst/>
            </a:prstGeom>
          </p:spPr>
        </p:pic>
      </p:grpSp>
      <p:sp>
        <p:nvSpPr>
          <p:cNvPr id="43" name="Object 116">
            <a:extLst>
              <a:ext uri="{FF2B5EF4-FFF2-40B4-BE49-F238E27FC236}">
                <a16:creationId xmlns:a16="http://schemas.microsoft.com/office/drawing/2014/main" id="{8601AD1F-AF98-48FE-B96F-8A4B2E8E158C}"/>
              </a:ext>
            </a:extLst>
          </p:cNvPr>
          <p:cNvSpPr txBox="1"/>
          <p:nvPr/>
        </p:nvSpPr>
        <p:spPr>
          <a:xfrm>
            <a:off x="15436637" y="8987591"/>
            <a:ext cx="1514318" cy="43292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2300" b="1" dirty="0">
                <a:solidFill>
                  <a:srgbClr val="FFFFFF"/>
                </a:solidFill>
                <a:latin typeface="Noto Sans CJK KR Regular" pitchFamily="34" charset="0"/>
              </a:rPr>
              <a:t>회원화면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7144319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411</TotalTime>
  <Words>936</Words>
  <Application>Microsoft Office PowerPoint</Application>
  <PresentationFormat>사용자 지정</PresentationFormat>
  <Paragraphs>256</Paragraphs>
  <Slides>18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6" baseType="lpstr">
      <vt:lpstr>Noto Sans CJK KR Bold</vt:lpstr>
      <vt:lpstr>Noto Sans CJK KR Light</vt:lpstr>
      <vt:lpstr>Noto Sans CJK KR Regular</vt:lpstr>
      <vt:lpstr>돋움</vt:lpstr>
      <vt:lpstr>맑은 고딕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이해니</cp:lastModifiedBy>
  <cp:revision>17</cp:revision>
  <dcterms:created xsi:type="dcterms:W3CDTF">2021-06-04T10:39:03Z</dcterms:created>
  <dcterms:modified xsi:type="dcterms:W3CDTF">2021-06-04T08:30:51Z</dcterms:modified>
</cp:coreProperties>
</file>